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0" r:id="rId5"/>
    <p:sldMasterId id="2147483732" r:id="rId6"/>
    <p:sldMasterId id="2147483756" r:id="rId7"/>
    <p:sldMasterId id="2147483768" r:id="rId8"/>
    <p:sldMasterId id="2147483780" r:id="rId9"/>
    <p:sldMasterId id="2147483792" r:id="rId10"/>
  </p:sldMasterIdLst>
  <p:sldIdLst>
    <p:sldId id="260" r:id="rId11"/>
    <p:sldId id="270" r:id="rId12"/>
    <p:sldId id="258" r:id="rId13"/>
    <p:sldId id="261" r:id="rId14"/>
    <p:sldId id="271" r:id="rId15"/>
    <p:sldId id="295" r:id="rId16"/>
    <p:sldId id="304" r:id="rId17"/>
    <p:sldId id="297" r:id="rId18"/>
    <p:sldId id="302" r:id="rId19"/>
    <p:sldId id="303" r:id="rId20"/>
    <p:sldId id="300" r:id="rId21"/>
    <p:sldId id="299" r:id="rId22"/>
    <p:sldId id="267" r:id="rId23"/>
    <p:sldId id="268" r:id="rId24"/>
    <p:sldId id="269" r:id="rId25"/>
    <p:sldId id="281" r:id="rId26"/>
    <p:sldId id="282" r:id="rId27"/>
    <p:sldId id="283" r:id="rId28"/>
    <p:sldId id="287" r:id="rId29"/>
    <p:sldId id="285" r:id="rId30"/>
    <p:sldId id="291" r:id="rId31"/>
    <p:sldId id="286" r:id="rId3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32" y="7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5" name="Footer Placeholder 4"/>
          <p:cNvSpPr>
            <a:spLocks noGrp="1"/>
          </p:cNvSpPr>
          <p:nvPr>
            <p:ph type="ftr" sz="quarter" idx="11"/>
          </p:nvPr>
        </p:nvSpPr>
        <p:spPr/>
        <p:txBody>
          <a:bodyPr/>
          <a:lstStyle/>
          <a:p>
            <a:endParaRPr lang="tr-TR">
              <a:solidFill>
                <a:srgbClr val="303030"/>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Tree>
    <p:extLst>
      <p:ext uri="{BB962C8B-B14F-4D97-AF65-F5344CB8AC3E}">
        <p14:creationId xmlns:p14="http://schemas.microsoft.com/office/powerpoint/2010/main" val="2426814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5" name="Footer Placeholder 4"/>
          <p:cNvSpPr>
            <a:spLocks noGrp="1"/>
          </p:cNvSpPr>
          <p:nvPr>
            <p:ph type="ftr" sz="quarter" idx="11"/>
          </p:nvPr>
        </p:nvSpPr>
        <p:spPr/>
        <p:txBody>
          <a:bodyPr/>
          <a:lstStyle/>
          <a:p>
            <a:endParaRPr lang="tr-TR">
              <a:solidFill>
                <a:srgbClr val="303030"/>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
        <p:nvSpPr>
          <p:cNvPr id="7" name="Title 6"/>
          <p:cNvSpPr>
            <a:spLocks noGrp="1"/>
          </p:cNvSpPr>
          <p:nvPr>
            <p:ph type="title"/>
          </p:nvPr>
        </p:nvSpPr>
        <p:spPr/>
        <p:txBody>
          <a:bodyPr/>
          <a:lstStyle/>
          <a:p>
            <a:r>
              <a:rPr lang="tr-TR" smtClean="0"/>
              <a:t>Asıl başlık stili için tıklatın</a:t>
            </a:r>
            <a:endParaRPr lang="en-US"/>
          </a:p>
        </p:txBody>
      </p:sp>
    </p:spTree>
    <p:extLst>
      <p:ext uri="{BB962C8B-B14F-4D97-AF65-F5344CB8AC3E}">
        <p14:creationId xmlns:p14="http://schemas.microsoft.com/office/powerpoint/2010/main" val="595052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5" name="Footer Placeholder 4"/>
          <p:cNvSpPr>
            <a:spLocks noGrp="1"/>
          </p:cNvSpPr>
          <p:nvPr>
            <p:ph type="ftr" sz="quarter" idx="11"/>
          </p:nvPr>
        </p:nvSpPr>
        <p:spPr/>
        <p:txBody>
          <a:bodyPr/>
          <a:lstStyle/>
          <a:p>
            <a:endParaRPr lang="tr-TR">
              <a:solidFill>
                <a:srgbClr val="303030"/>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Tree>
    <p:extLst>
      <p:ext uri="{BB962C8B-B14F-4D97-AF65-F5344CB8AC3E}">
        <p14:creationId xmlns:p14="http://schemas.microsoft.com/office/powerpoint/2010/main" val="297425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6" name="Footer Placeholder 5"/>
          <p:cNvSpPr>
            <a:spLocks noGrp="1"/>
          </p:cNvSpPr>
          <p:nvPr>
            <p:ph type="ftr" sz="quarter" idx="11"/>
          </p:nvPr>
        </p:nvSpPr>
        <p:spPr/>
        <p:txBody>
          <a:bodyPr/>
          <a:lstStyle/>
          <a:p>
            <a:endParaRPr lang="tr-TR">
              <a:solidFill>
                <a:srgbClr val="303030"/>
              </a:solidFill>
            </a:endParaRPr>
          </a:p>
        </p:txBody>
      </p:sp>
      <p:sp>
        <p:nvSpPr>
          <p:cNvPr id="7" name="Slide Number Placeholder 6"/>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753090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8" name="Footer Placeholder 7"/>
          <p:cNvSpPr>
            <a:spLocks noGrp="1"/>
          </p:cNvSpPr>
          <p:nvPr>
            <p:ph type="ftr" sz="quarter" idx="11"/>
          </p:nvPr>
        </p:nvSpPr>
        <p:spPr/>
        <p:txBody>
          <a:bodyPr/>
          <a:lstStyle/>
          <a:p>
            <a:endParaRPr lang="tr-TR">
              <a:solidFill>
                <a:srgbClr val="303030"/>
              </a:solidFill>
            </a:endParaRPr>
          </a:p>
        </p:txBody>
      </p:sp>
      <p:sp>
        <p:nvSpPr>
          <p:cNvPr id="9" name="Slide Number Placeholder 8"/>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Tree>
    <p:extLst>
      <p:ext uri="{BB962C8B-B14F-4D97-AF65-F5344CB8AC3E}">
        <p14:creationId xmlns:p14="http://schemas.microsoft.com/office/powerpoint/2010/main" val="141952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4" name="Footer Placeholder 3"/>
          <p:cNvSpPr>
            <a:spLocks noGrp="1"/>
          </p:cNvSpPr>
          <p:nvPr>
            <p:ph type="ftr" sz="quarter" idx="11"/>
          </p:nvPr>
        </p:nvSpPr>
        <p:spPr/>
        <p:txBody>
          <a:bodyPr/>
          <a:lstStyle/>
          <a:p>
            <a:endParaRPr lang="tr-TR">
              <a:solidFill>
                <a:srgbClr val="303030"/>
              </a:solidFill>
            </a:endParaRPr>
          </a:p>
        </p:txBody>
      </p:sp>
      <p:sp>
        <p:nvSpPr>
          <p:cNvPr id="5" name="Slide Number Placeholder 4"/>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Tree>
    <p:extLst>
      <p:ext uri="{BB962C8B-B14F-4D97-AF65-F5344CB8AC3E}">
        <p14:creationId xmlns:p14="http://schemas.microsoft.com/office/powerpoint/2010/main" val="3538661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3" name="Footer Placeholder 2"/>
          <p:cNvSpPr>
            <a:spLocks noGrp="1"/>
          </p:cNvSpPr>
          <p:nvPr>
            <p:ph type="ftr" sz="quarter" idx="11"/>
          </p:nvPr>
        </p:nvSpPr>
        <p:spPr/>
        <p:txBody>
          <a:bodyPr/>
          <a:lstStyle/>
          <a:p>
            <a:endParaRPr lang="tr-TR">
              <a:solidFill>
                <a:srgbClr val="303030"/>
              </a:solidFill>
            </a:endParaRPr>
          </a:p>
        </p:txBody>
      </p:sp>
      <p:sp>
        <p:nvSpPr>
          <p:cNvPr id="4" name="Slide Number Placeholder 3"/>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Tree>
    <p:extLst>
      <p:ext uri="{BB962C8B-B14F-4D97-AF65-F5344CB8AC3E}">
        <p14:creationId xmlns:p14="http://schemas.microsoft.com/office/powerpoint/2010/main" val="423717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6" name="Footer Placeholder 5"/>
          <p:cNvSpPr>
            <a:spLocks noGrp="1"/>
          </p:cNvSpPr>
          <p:nvPr>
            <p:ph type="ftr" sz="quarter" idx="11"/>
          </p:nvPr>
        </p:nvSpPr>
        <p:spPr/>
        <p:txBody>
          <a:bodyPr/>
          <a:lstStyle/>
          <a:p>
            <a:endParaRPr lang="tr-TR">
              <a:solidFill>
                <a:srgbClr val="303030"/>
              </a:solidFill>
            </a:endParaRPr>
          </a:p>
        </p:txBody>
      </p:sp>
      <p:sp>
        <p:nvSpPr>
          <p:cNvPr id="7" name="Slide Number Placeholder 6"/>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extLst>
      <p:ext uri="{BB962C8B-B14F-4D97-AF65-F5344CB8AC3E}">
        <p14:creationId xmlns:p14="http://schemas.microsoft.com/office/powerpoint/2010/main" val="56151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6" name="Footer Placeholder 5"/>
          <p:cNvSpPr>
            <a:spLocks noGrp="1"/>
          </p:cNvSpPr>
          <p:nvPr>
            <p:ph type="ftr" sz="quarter" idx="11"/>
          </p:nvPr>
        </p:nvSpPr>
        <p:spPr/>
        <p:txBody>
          <a:bodyPr/>
          <a:lstStyle/>
          <a:p>
            <a:endParaRPr lang="tr-TR">
              <a:solidFill>
                <a:srgbClr val="303030"/>
              </a:solidFill>
            </a:endParaRPr>
          </a:p>
        </p:txBody>
      </p:sp>
      <p:sp>
        <p:nvSpPr>
          <p:cNvPr id="7" name="Slide Number Placeholder 6"/>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Tree>
    <p:extLst>
      <p:ext uri="{BB962C8B-B14F-4D97-AF65-F5344CB8AC3E}">
        <p14:creationId xmlns:p14="http://schemas.microsoft.com/office/powerpoint/2010/main" val="1764100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5" name="Footer Placeholder 4"/>
          <p:cNvSpPr>
            <a:spLocks noGrp="1"/>
          </p:cNvSpPr>
          <p:nvPr>
            <p:ph type="ftr" sz="quarter" idx="11"/>
          </p:nvPr>
        </p:nvSpPr>
        <p:spPr/>
        <p:txBody>
          <a:bodyPr/>
          <a:lstStyle/>
          <a:p>
            <a:endParaRPr lang="tr-TR">
              <a:solidFill>
                <a:srgbClr val="303030"/>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spTree>
    <p:extLst>
      <p:ext uri="{BB962C8B-B14F-4D97-AF65-F5344CB8AC3E}">
        <p14:creationId xmlns:p14="http://schemas.microsoft.com/office/powerpoint/2010/main" val="2239344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5" name="Footer Placeholder 4"/>
          <p:cNvSpPr>
            <a:spLocks noGrp="1"/>
          </p:cNvSpPr>
          <p:nvPr>
            <p:ph type="ftr" sz="quarter" idx="11"/>
          </p:nvPr>
        </p:nvSpPr>
        <p:spPr/>
        <p:txBody>
          <a:bodyPr/>
          <a:lstStyle/>
          <a:p>
            <a:endParaRPr lang="tr-TR">
              <a:solidFill>
                <a:srgbClr val="303030"/>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303030"/>
                </a:solidFill>
              </a:rPr>
              <a:pPr/>
              <a:t>‹#›</a:t>
            </a:fld>
            <a:endParaRPr lang="tr-TR">
              <a:solidFill>
                <a:srgbClr val="303030"/>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extLst>
      <p:ext uri="{BB962C8B-B14F-4D97-AF65-F5344CB8AC3E}">
        <p14:creationId xmlns:p14="http://schemas.microsoft.com/office/powerpoint/2010/main" val="3817338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tr-T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02176B-0E47-46AC-8F43-DAB4B8A37D06}" type="slidenum">
              <a:rPr lang="tr-TR" smtClean="0"/>
              <a:pPr/>
              <a:t>‹#›</a:t>
            </a:fld>
            <a:endParaRPr lang="tr-T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
        <p:nvSpPr>
          <p:cNvPr id="11" name="Title 10"/>
          <p:cNvSpPr>
            <a:spLocks noGrp="1"/>
          </p:cNvSpPr>
          <p:nvPr>
            <p:ph type="title"/>
          </p:nvPr>
        </p:nvSpPr>
        <p:spPr/>
        <p:txBody>
          <a:bodyPr/>
          <a:lstStyle/>
          <a:p>
            <a:r>
              <a:rPr lang="tr-TR" smtClean="0"/>
              <a:t>Asıl başlık stili için tıklatın</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12" name="Title 11"/>
          <p:cNvSpPr>
            <a:spLocks noGrp="1"/>
          </p:cNvSpPr>
          <p:nvPr>
            <p:ph type="title"/>
          </p:nvPr>
        </p:nvSpPr>
        <p:spPr/>
        <p:txBody>
          <a:bodyPr/>
          <a:lstStyle>
            <a:lvl1pPr>
              <a:defRPr>
                <a:solidFill>
                  <a:schemeClr val="tx2"/>
                </a:solidFill>
              </a:defRPr>
            </a:lvl1pPr>
          </a:lstStyle>
          <a:p>
            <a:r>
              <a:rPr lang="tr-TR" smtClean="0"/>
              <a:t>Asıl başlık stili için tıklatın</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tr-TR" smtClean="0"/>
              <a:t>Asıl başlık stili için tıklatın</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tr-TR" smtClean="0"/>
              <a:t>Asıl başlık stili için tıklatın</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2"/>
      </p:bgRef>
    </p:bg>
    <p:spTree>
      <p:nvGrpSpPr>
        <p:cNvPr id="1" name=""/>
        <p:cNvGrpSpPr/>
        <p:nvPr/>
      </p:nvGrpSpPr>
      <p:grpSpPr>
        <a:xfrm>
          <a:off x="0" y="0"/>
          <a:ext cx="0" cy="0"/>
          <a:chOff x="0" y="0"/>
          <a:chExt cx="0" cy="0"/>
        </a:xfrm>
      </p:grpSpPr>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Alt Başlık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17" name="Altbilgi Yer Tutucusu 16"/>
          <p:cNvSpPr>
            <a:spLocks noGrp="1"/>
          </p:cNvSpPr>
          <p:nvPr>
            <p:ph type="ftr" sz="quarter" idx="11"/>
          </p:nvPr>
        </p:nvSpPr>
        <p:spPr/>
        <p:txBody>
          <a:bodyPr/>
          <a:lstStyle/>
          <a:p>
            <a:endParaRPr lang="tr-TR"/>
          </a:p>
        </p:txBody>
      </p:sp>
      <p:sp>
        <p:nvSpPr>
          <p:cNvPr id="7" name="Düz Bağlayıcı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ayt Numarası Yer Tutucus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8" name="Başlık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solidFill>
                  <a:schemeClr val="accent3">
                    <a:shade val="75000"/>
                  </a:schemeClr>
                </a:solidFill>
              </a:defRPr>
            </a:lvl1pPr>
          </a:lstStyle>
          <a:p>
            <a:r>
              <a:rPr kumimoji="0" lang="tr-TR" smtClean="0"/>
              <a:t>Asıl başlık stili için tıklatın</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a:xfrm>
            <a:off x="4361688" y="1026372"/>
            <a:ext cx="457200" cy="441325"/>
          </a:xfrm>
        </p:spPr>
        <p:txBody>
          <a:bodyPr/>
          <a:lstStyle/>
          <a:p>
            <a:fld id="{F302176B-0E47-46AC-8F43-DAB4B8A37D06}" type="slidenum">
              <a:rPr lang="tr-TR" smtClean="0"/>
              <a:pPr/>
              <a:t>‹#›</a:t>
            </a:fld>
            <a:endParaRPr lang="tr-TR"/>
          </a:p>
        </p:txBody>
      </p:sp>
      <p:sp>
        <p:nvSpPr>
          <p:cNvPr id="8" name="İçerik Yer Tutucusu 7"/>
          <p:cNvSpPr>
            <a:spLocks noGrp="1"/>
          </p:cNvSpPr>
          <p:nvPr>
            <p:ph sz="quarter" idx="1"/>
          </p:nvPr>
        </p:nvSpPr>
        <p:spPr>
          <a:xfrm>
            <a:off x="301752" y="1527048"/>
            <a:ext cx="850392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1"/>
      </p:bgRef>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3" name="Dikdörtgen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ikdörtgen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Altbilgi Yer Tutucusu 4"/>
          <p:cNvSpPr>
            <a:spLocks noGrp="1"/>
          </p:cNvSpPr>
          <p:nvPr>
            <p:ph type="ftr" sz="quarter" idx="11"/>
          </p:nvPr>
        </p:nvSpPr>
        <p:spPr/>
        <p:txBody>
          <a:bodyPr/>
          <a:lstStyle/>
          <a:p>
            <a:endParaRPr lang="tr-TR"/>
          </a:p>
        </p:txBody>
      </p:sp>
      <p:sp>
        <p:nvSpPr>
          <p:cNvPr id="4" name="Veri Yer Tutucusu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8" name="Düz Bağlayıcı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2" name="Başlık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301752" y="228600"/>
            <a:ext cx="8534400" cy="758952"/>
          </a:xfrm>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a:xfrm>
            <a:off x="5791200" y="6409944"/>
            <a:ext cx="3044952" cy="365760"/>
          </a:xfrm>
        </p:spPr>
        <p:txBody>
          <a:bodyPr/>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
        <p:nvSpPr>
          <p:cNvPr id="8" name="Düz Bağlayıcı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İçerik Yer Tutucusu 9"/>
          <p:cNvSpPr>
            <a:spLocks noGrp="1"/>
          </p:cNvSpPr>
          <p:nvPr>
            <p:ph sz="half" idx="1"/>
          </p:nvPr>
        </p:nvSpPr>
        <p:spPr>
          <a:xfrm>
            <a:off x="301752"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İçerik Yer Tutucusu 11"/>
          <p:cNvSpPr>
            <a:spLocks noGrp="1"/>
          </p:cNvSpPr>
          <p:nvPr>
            <p:ph sz="half" idx="2"/>
          </p:nvPr>
        </p:nvSpPr>
        <p:spPr>
          <a:xfrm>
            <a:off x="4800600"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1">
        <a:schemeClr val="bg2"/>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Dikdörtgen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Dikdörtgen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Dikdörtgen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ikdörtgen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Veri Yer Tutucusu 6"/>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8" name="Altbilgi Yer Tutucusu 7"/>
          <p:cNvSpPr>
            <a:spLocks noGrp="1"/>
          </p:cNvSpPr>
          <p:nvPr>
            <p:ph type="ftr" sz="quarter" idx="11"/>
          </p:nvPr>
        </p:nvSpPr>
        <p:spPr>
          <a:xfrm>
            <a:off x="304800" y="6409944"/>
            <a:ext cx="3581400" cy="365760"/>
          </a:xfrm>
        </p:spPr>
        <p:txBody>
          <a:bodyPr/>
          <a:lstStyle/>
          <a:p>
            <a:endParaRPr lang="tr-TR"/>
          </a:p>
        </p:txBody>
      </p:sp>
      <p:sp>
        <p:nvSpPr>
          <p:cNvPr id="15" name="Düz Bağlayıcı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İçerik Yer Tutucusu 23"/>
          <p:cNvSpPr>
            <a:spLocks noGrp="1"/>
          </p:cNvSpPr>
          <p:nvPr>
            <p:ph sz="quarter" idx="2"/>
          </p:nvPr>
        </p:nvSpPr>
        <p:spPr>
          <a:xfrm>
            <a:off x="301752" y="2471383"/>
            <a:ext cx="4041648" cy="3818404"/>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İçerik Yer Tutucusu 25"/>
          <p:cNvSpPr>
            <a:spLocks noGrp="1"/>
          </p:cNvSpPr>
          <p:nvPr>
            <p:ph sz="quarter" idx="4"/>
          </p:nvPr>
        </p:nvSpPr>
        <p:spPr>
          <a:xfrm>
            <a:off x="4800600" y="2471383"/>
            <a:ext cx="4038600" cy="382219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ayt Numarası Yer Tutucusu 8"/>
          <p:cNvSpPr>
            <a:spLocks noGrp="1"/>
          </p:cNvSpPr>
          <p:nvPr>
            <p:ph type="sldNum" sz="quarter" idx="12"/>
          </p:nvPr>
        </p:nvSpPr>
        <p:spPr>
          <a:xfrm>
            <a:off x="4343400" y="1042416"/>
            <a:ext cx="457200" cy="441325"/>
          </a:xfrm>
        </p:spPr>
        <p:txBody>
          <a:bodyPr/>
          <a:lstStyle>
            <a:lvl1pPr algn="ctr">
              <a:defRPr/>
            </a:lvl1pPr>
          </a:lstStyle>
          <a:p>
            <a:fld id="{F302176B-0E47-46AC-8F43-DAB4B8A37D06}" type="slidenum">
              <a:rPr lang="tr-TR" smtClean="0"/>
              <a:pPr/>
              <a:t>‹#›</a:t>
            </a:fld>
            <a:endParaRPr lang="tr-TR"/>
          </a:p>
        </p:txBody>
      </p:sp>
      <p:sp>
        <p:nvSpPr>
          <p:cNvPr id="23" name="Başlık 22"/>
          <p:cNvSpPr>
            <a:spLocks noGrp="1"/>
          </p:cNvSpPr>
          <p:nvPr>
            <p:ph type="title"/>
          </p:nvPr>
        </p:nvSpPr>
        <p:spPr/>
        <p:txBody>
          <a:bodyPr rtlCol="0" anchor="b" anchorCtr="0"/>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Veri Yer Tutucusu 2"/>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a:xfrm>
            <a:off x="4343400" y="1036020"/>
            <a:ext cx="457200" cy="441325"/>
          </a:xfrm>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ikdörtgen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Dikdörtgen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Veri Yer Tutucusu 1"/>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9" name="Dikdörtgen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Dikdörtgen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Başlık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ikdörtgen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Düz Bağlayıcı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İçerik Yer Tutucusu 19"/>
          <p:cNvSpPr>
            <a:spLocks noGrp="1"/>
          </p:cNvSpPr>
          <p:nvPr>
            <p:ph sz="quarter" idx="1"/>
          </p:nvPr>
        </p:nvSpPr>
        <p:spPr>
          <a:xfrm>
            <a:off x="3124200" y="685800"/>
            <a:ext cx="5638800" cy="5410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21" name="Dikdörtgen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a:xfrm>
            <a:off x="301752" y="6410848"/>
            <a:ext cx="3383280" cy="365760"/>
          </a:xfrm>
        </p:spPr>
        <p:txBody>
          <a:bodyPr/>
          <a:lstStyle/>
          <a:p>
            <a:endParaRPr lang="tr-T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1" name="Düz Bağlayıcı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Dikdörtgen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Dikdörtgen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2738"/>
            <a:ext cx="457200" cy="441325"/>
          </a:xfrm>
        </p:spPr>
        <p:txBody>
          <a:bodyPr/>
          <a:lstStyle/>
          <a:p>
            <a:fld id="{F302176B-0E47-46AC-8F43-DAB4B8A37D06}" type="slidenum">
              <a:rPr lang="tr-TR" smtClean="0"/>
              <a:pPr/>
              <a:t>‹#›</a:t>
            </a:fld>
            <a:endParaRPr lang="tr-TR"/>
          </a:p>
        </p:txBody>
      </p:sp>
      <p:sp>
        <p:nvSpPr>
          <p:cNvPr id="2" name="Başlık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3000375" y="609600"/>
            <a:ext cx="5867400" cy="4267200"/>
          </a:xfrm>
        </p:spPr>
        <p:txBody>
          <a:bodyPr/>
          <a:lstStyle>
            <a:lvl1pPr marL="0" indent="0">
              <a:buNone/>
              <a:defRPr sz="3200"/>
            </a:lvl1pPr>
          </a:lstStyle>
          <a:p>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22" name="Dikdörtgen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a:xfrm>
            <a:off x="5788152" y="6404984"/>
            <a:ext cx="3044952" cy="365760"/>
          </a:xfrm>
        </p:spPr>
        <p:txBody>
          <a:bodyPr/>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a:xfrm>
            <a:off x="301752" y="6410848"/>
            <a:ext cx="3584448" cy="365760"/>
          </a:xfrm>
        </p:spPr>
        <p:txBody>
          <a:bodyPr/>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bg>
      <p:bgRef idx="1001">
        <a:schemeClr val="bg2"/>
      </p:bgRef>
    </p:bg>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Düz Bağlayıcı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6915912" y="3009901"/>
            <a:ext cx="457200" cy="441325"/>
          </a:xfrm>
        </p:spPr>
        <p:txBody>
          <a:bodyPr/>
          <a:lstStyle/>
          <a:p>
            <a:fld id="{F302176B-0E47-46AC-8F43-DAB4B8A37D06}" type="slidenum">
              <a:rPr lang="tr-TR" smtClean="0"/>
              <a:pPr/>
              <a:t>‹#›</a:t>
            </a:fld>
            <a:endParaRPr lang="tr-TR"/>
          </a:p>
        </p:txBody>
      </p:sp>
      <p:sp>
        <p:nvSpPr>
          <p:cNvPr id="3" name="Dikey Metin Yer Tutucusu 2"/>
          <p:cNvSpPr>
            <a:spLocks noGrp="1"/>
          </p:cNvSpPr>
          <p:nvPr>
            <p:ph type="body" orient="vert" idx="1"/>
          </p:nvPr>
        </p:nvSpPr>
        <p:spPr>
          <a:xfrm>
            <a:off x="304800" y="304800"/>
            <a:ext cx="6553200" cy="5821366"/>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p>
            <a:endParaRPr lang="tr-TR"/>
          </a:p>
        </p:txBody>
      </p:sp>
      <p:sp>
        <p:nvSpPr>
          <p:cNvPr id="2" name="Dikey Başlık 1"/>
          <p:cNvSpPr>
            <a:spLocks noGrp="1"/>
          </p:cNvSpPr>
          <p:nvPr>
            <p:ph type="title" orient="vert"/>
          </p:nvPr>
        </p:nvSpPr>
        <p:spPr>
          <a:xfrm>
            <a:off x="7391400" y="304801"/>
            <a:ext cx="1447800" cy="5851525"/>
          </a:xfrm>
        </p:spPr>
        <p:txBody>
          <a:bodyPr vert="eaVert"/>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tr-TR" smtClean="0"/>
              <a:t>Asıl başlık stili için tıklatın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a:xfrm>
            <a:off x="1174044" y="5357592"/>
            <a:ext cx="5034845" cy="365125"/>
          </a:xfrm>
        </p:spPr>
        <p:txBody>
          <a:bodyPr/>
          <a:lstStyle/>
          <a:p>
            <a:endParaRPr lang="tr-T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9" name="Content Placeholder 8"/>
          <p:cNvSpPr>
            <a:spLocks noGrp="1"/>
          </p:cNvSpPr>
          <p:nvPr>
            <p:ph sz="quarter" idx="13"/>
          </p:nvPr>
        </p:nvSpPr>
        <p:spPr>
          <a:xfrm>
            <a:off x="1298448" y="2121407"/>
            <a:ext cx="3200400" cy="360273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
        <p:nvSpPr>
          <p:cNvPr id="11" name="Content Placeholder 10"/>
          <p:cNvSpPr>
            <a:spLocks noGrp="1"/>
          </p:cNvSpPr>
          <p:nvPr>
            <p:ph sz="quarter" idx="13"/>
          </p:nvPr>
        </p:nvSpPr>
        <p:spPr>
          <a:xfrm>
            <a:off x="1298448" y="2944368"/>
            <a:ext cx="3227832" cy="277977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tr-TR" smtClean="0"/>
              <a:t>Asıl başlık stili için tıklatın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rot="60000">
            <a:off x="6341698" y="5885672"/>
            <a:ext cx="1213821" cy="365125"/>
          </a:xfrm>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a:xfrm rot="-60000">
            <a:off x="914554" y="5829261"/>
            <a:ext cx="3522607" cy="365125"/>
          </a:xfrm>
        </p:spPr>
        <p:txBody>
          <a:bodyPr/>
          <a:lstStyle/>
          <a:p>
            <a:endParaRPr lang="tr-TR"/>
          </a:p>
        </p:txBody>
      </p:sp>
      <p:sp>
        <p:nvSpPr>
          <p:cNvPr id="7" name="Slide Number Placeholder 6"/>
          <p:cNvSpPr>
            <a:spLocks noGrp="1"/>
          </p:cNvSpPr>
          <p:nvPr>
            <p:ph type="sldNum" sz="quarter" idx="12"/>
          </p:nvPr>
        </p:nvSpPr>
        <p:spPr>
          <a:xfrm rot="60000">
            <a:off x="7557313" y="5896961"/>
            <a:ext cx="554023" cy="365125"/>
          </a:xfrm>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rot="60000">
            <a:off x="6345936" y="5888737"/>
            <a:ext cx="1213821" cy="365125"/>
          </a:xfrm>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a:xfrm rot="-60000">
            <a:off x="914569" y="5831037"/>
            <a:ext cx="3319043" cy="365125"/>
          </a:xfrm>
        </p:spPr>
        <p:txBody>
          <a:bodyPr/>
          <a:lstStyle/>
          <a:p>
            <a:endParaRPr lang="tr-TR"/>
          </a:p>
        </p:txBody>
      </p:sp>
      <p:sp>
        <p:nvSpPr>
          <p:cNvPr id="7" name="Slide Number Placeholder 6"/>
          <p:cNvSpPr>
            <a:spLocks noGrp="1"/>
          </p:cNvSpPr>
          <p:nvPr>
            <p:ph type="sldNum" sz="quarter" idx="12"/>
          </p:nvPr>
        </p:nvSpPr>
        <p:spPr>
          <a:xfrm rot="60000">
            <a:off x="7562089" y="5900026"/>
            <a:ext cx="554023" cy="365125"/>
          </a:xfrm>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
        <p:nvSpPr>
          <p:cNvPr id="7" name="Title 6"/>
          <p:cNvSpPr>
            <a:spLocks noGrp="1"/>
          </p:cNvSpPr>
          <p:nvPr>
            <p:ph type="title"/>
          </p:nvPr>
        </p:nvSpPr>
        <p:spPr/>
        <p:txBody>
          <a:bodyPr/>
          <a:lstStyle/>
          <a:p>
            <a:r>
              <a:rPr lang="tr-TR" smtClean="0"/>
              <a:t>Asıl başlık stili için tıklatın</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9" name="Content Placeholder 8"/>
          <p:cNvSpPr>
            <a:spLocks noGrp="1"/>
          </p:cNvSpPr>
          <p:nvPr>
            <p:ph sz="quarter" idx="13"/>
          </p:nvPr>
        </p:nvSpPr>
        <p:spPr>
          <a:xfrm>
            <a:off x="676655"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0" name="Dik Üçgen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Başlık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17" name="Alt Başlık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grpSp>
        <p:nvGrpSpPr>
          <p:cNvPr id="2" name="Grup 1"/>
          <p:cNvGrpSpPr/>
          <p:nvPr/>
        </p:nvGrpSpPr>
        <p:grpSpPr>
          <a:xfrm>
            <a:off x="-3765" y="4953000"/>
            <a:ext cx="9147765" cy="1912088"/>
            <a:chOff x="-3765" y="4832896"/>
            <a:chExt cx="9147765" cy="2032192"/>
          </a:xfrm>
        </p:grpSpPr>
        <p:sp>
          <p:nvSpPr>
            <p:cNvPr id="7" name="Serbest 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Serbest 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Serbest 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Düz Bağlayıcı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Veri Yer Tutucusu 29"/>
          <p:cNvSpPr>
            <a:spLocks noGrp="1"/>
          </p:cNvSpPr>
          <p:nvPr>
            <p:ph type="dt" sz="half" idx="10"/>
          </p:nvPr>
        </p:nvSpPr>
        <p:spPr/>
        <p:txBody>
          <a:bodyPr/>
          <a:lstStyle>
            <a:lvl1pPr>
              <a:defRPr>
                <a:solidFill>
                  <a:srgbClr val="FFFFFF"/>
                </a:solidFill>
              </a:defRPr>
            </a:lvl1pPr>
            <a:extLst/>
          </a:lstStyle>
          <a:p>
            <a:fld id="{A23720DD-5B6D-40BF-8493-A6B52D484E6B}" type="datetimeFigureOut">
              <a:rPr lang="tr-TR" smtClean="0"/>
              <a:pPr/>
              <a:t>02.10.2018</a:t>
            </a:fld>
            <a:endParaRPr lang="tr-TR"/>
          </a:p>
        </p:txBody>
      </p:sp>
      <p:sp>
        <p:nvSpPr>
          <p:cNvPr id="19" name="Altbilgi Yer Tutucusu 18"/>
          <p:cNvSpPr>
            <a:spLocks noGrp="1"/>
          </p:cNvSpPr>
          <p:nvPr>
            <p:ph type="ftr" sz="quarter" idx="11"/>
          </p:nvPr>
        </p:nvSpPr>
        <p:spPr/>
        <p:txBody>
          <a:bodyPr/>
          <a:lstStyle>
            <a:lvl1pPr>
              <a:defRPr>
                <a:solidFill>
                  <a:schemeClr val="accent1">
                    <a:tint val="20000"/>
                  </a:schemeClr>
                </a:solidFill>
              </a:defRPr>
            </a:lvl1pPr>
            <a:extLst/>
          </a:lstStyle>
          <a:p>
            <a:endParaRPr lang="tr-TR"/>
          </a:p>
        </p:txBody>
      </p:sp>
      <p:sp>
        <p:nvSpPr>
          <p:cNvPr id="27" name="Slayt Numarası Yer Tutucusu 26"/>
          <p:cNvSpPr>
            <a:spLocks noGrp="1"/>
          </p:cNvSpPr>
          <p:nvPr>
            <p:ph type="sldNum" sz="quarter" idx="12"/>
          </p:nvPr>
        </p:nvSpPr>
        <p:spPr/>
        <p:txBody>
          <a:bodyPr/>
          <a:lstStyle>
            <a:lvl1pPr>
              <a:defRPr>
                <a:solidFill>
                  <a:srgbClr val="FFFFFF"/>
                </a:solidFill>
              </a:defRPr>
            </a:lvl1pPr>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extLst/>
          </a:lstStyle>
          <a:p>
            <a:endParaRPr lang="tr-TR"/>
          </a:p>
        </p:txBody>
      </p:sp>
      <p:sp>
        <p:nvSpPr>
          <p:cNvPr id="6" name="Slayt Numarası Yer Tutucusu 5"/>
          <p:cNvSpPr>
            <a:spLocks noGrp="1"/>
          </p:cNvSpPr>
          <p:nvPr>
            <p:ph type="sldNum" sz="quarter" idx="12"/>
          </p:nvPr>
        </p:nvSpPr>
        <p:spPr/>
        <p:txBody>
          <a:bodyPr/>
          <a:lstStyle>
            <a:extLst/>
          </a:lstStyle>
          <a:p>
            <a:fld id="{F302176B-0E47-46AC-8F43-DAB4B8A37D06}" type="slidenum">
              <a:rPr lang="tr-TR" smtClean="0"/>
              <a:pPr/>
              <a:t>‹#›</a:t>
            </a:fld>
            <a:endParaRPr lang="tr-TR"/>
          </a:p>
        </p:txBody>
      </p:sp>
      <p:sp>
        <p:nvSpPr>
          <p:cNvPr id="7" name="Başlık 6"/>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1"/>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extLst/>
          </a:lstStyle>
          <a:p>
            <a:endParaRPr lang="tr-TR"/>
          </a:p>
        </p:txBody>
      </p:sp>
      <p:sp>
        <p:nvSpPr>
          <p:cNvPr id="6" name="Slayt Numarası Yer Tutucusu 5"/>
          <p:cNvSpPr>
            <a:spLocks noGrp="1"/>
          </p:cNvSpPr>
          <p:nvPr>
            <p:ph type="sldNum" sz="quarter" idx="12"/>
          </p:nvPr>
        </p:nvSpPr>
        <p:spPr/>
        <p:txBody>
          <a:bodyPr/>
          <a:lstStyle>
            <a:extLst/>
          </a:lstStyle>
          <a:p>
            <a:fld id="{F302176B-0E47-46AC-8F43-DAB4B8A37D06}" type="slidenum">
              <a:rPr lang="tr-TR" smtClean="0"/>
              <a:pPr/>
              <a:t>‹#›</a:t>
            </a:fld>
            <a:endParaRPr lang="tr-TR"/>
          </a:p>
        </p:txBody>
      </p:sp>
      <p:sp>
        <p:nvSpPr>
          <p:cNvPr id="7" name="Köşeli Çift Ayraç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Köşeli Çift Ayraç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bg>
      <p:bgRef idx="1002">
        <a:schemeClr val="bg1"/>
      </p:bgRef>
    </p:bg>
    <p:spTree>
      <p:nvGrpSpPr>
        <p:cNvPr id="1" name=""/>
        <p:cNvGrpSpPr/>
        <p:nvPr/>
      </p:nvGrpSpPr>
      <p:grpSpPr>
        <a:xfrm>
          <a:off x="0" y="0"/>
          <a:ext cx="0" cy="0"/>
          <a:chOff x="0" y="0"/>
          <a:chExt cx="0" cy="0"/>
        </a:xfrm>
      </p:grpSpPr>
      <p:sp>
        <p:nvSpPr>
          <p:cNvPr id="3" name="İçerik Yer Tutucusu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İçerik Yer Tutucusu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p:txBody>
          <a:bodyPr/>
          <a:lstStyle>
            <a:extLst/>
          </a:lstStyle>
          <a:p>
            <a:endParaRPr lang="tr-TR"/>
          </a:p>
        </p:txBody>
      </p:sp>
      <p:sp>
        <p:nvSpPr>
          <p:cNvPr id="7" name="Slayt Numarası Yer Tutucusu 6"/>
          <p:cNvSpPr>
            <a:spLocks noGrp="1"/>
          </p:cNvSpPr>
          <p:nvPr>
            <p:ph type="sldNum" sz="quarter" idx="12"/>
          </p:nvPr>
        </p:nvSpPr>
        <p:spPr/>
        <p:txBody>
          <a:bodyPr/>
          <a:lstStyle>
            <a:extLst/>
          </a:lstStyle>
          <a:p>
            <a:fld id="{F302176B-0E47-46AC-8F43-DAB4B8A37D06}" type="slidenum">
              <a:rPr lang="tr-TR" smtClean="0"/>
              <a:pPr/>
              <a:t>‹#›</a:t>
            </a:fld>
            <a:endParaRPr lang="tr-TR"/>
          </a:p>
        </p:txBody>
      </p:sp>
      <p:sp>
        <p:nvSpPr>
          <p:cNvPr id="8" name="Başlık 7"/>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bg>
      <p:bgRef idx="1003">
        <a:schemeClr val="bg1"/>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8229600" cy="1143000"/>
          </a:xfrm>
        </p:spPr>
        <p:txBody>
          <a:bodyPr anchor="ctr"/>
          <a:lstStyle>
            <a:lvl1pPr>
              <a:defRPr/>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İçerik Yer Tutucusu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İçerik Yer Tutucusu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8" name="Altbilgi Yer Tutucusu 7"/>
          <p:cNvSpPr>
            <a:spLocks noGrp="1"/>
          </p:cNvSpPr>
          <p:nvPr>
            <p:ph type="ftr" sz="quarter" idx="11"/>
          </p:nvPr>
        </p:nvSpPr>
        <p:spPr/>
        <p:txBody>
          <a:bodyPr/>
          <a:lstStyle>
            <a:extLst/>
          </a:lstStyle>
          <a:p>
            <a:endParaRPr lang="tr-TR"/>
          </a:p>
        </p:txBody>
      </p:sp>
      <p:sp>
        <p:nvSpPr>
          <p:cNvPr id="9" name="Slayt Numarası Yer Tutucusu 8"/>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bg>
      <p:bgRef idx="1002">
        <a:schemeClr val="bg1"/>
      </p:bgRef>
    </p:bg>
    <p:spTree>
      <p:nvGrpSpPr>
        <p:cNvPr id="1" name=""/>
        <p:cNvGrpSpPr/>
        <p:nvPr/>
      </p:nvGrpSpPr>
      <p:grpSpPr>
        <a:xfrm>
          <a:off x="0" y="0"/>
          <a:ext cx="0" cy="0"/>
          <a:chOff x="0" y="0"/>
          <a:chExt cx="0" cy="0"/>
        </a:xfrm>
      </p:grpSpPr>
      <p:sp>
        <p:nvSpPr>
          <p:cNvPr id="3" name="Veri Yer Tutucusu 2"/>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4" name="Altbilgi Yer Tutucusu 3"/>
          <p:cNvSpPr>
            <a:spLocks noGrp="1"/>
          </p:cNvSpPr>
          <p:nvPr>
            <p:ph type="ftr" sz="quarter" idx="11"/>
          </p:nvPr>
        </p:nvSpPr>
        <p:spPr/>
        <p:txBody>
          <a:bodyPr/>
          <a:lstStyle>
            <a:extLst/>
          </a:lstStyle>
          <a:p>
            <a:endParaRPr lang="tr-TR"/>
          </a:p>
        </p:txBody>
      </p:sp>
      <p:sp>
        <p:nvSpPr>
          <p:cNvPr id="5" name="Slayt Numarası Yer Tutucusu 4"/>
          <p:cNvSpPr>
            <a:spLocks noGrp="1"/>
          </p:cNvSpPr>
          <p:nvPr>
            <p:ph type="sldNum" sz="quarter" idx="12"/>
          </p:nvPr>
        </p:nvSpPr>
        <p:spPr/>
        <p:txBody>
          <a:bodyPr/>
          <a:lstStyle>
            <a:extLst/>
          </a:lstStyle>
          <a:p>
            <a:fld id="{F302176B-0E47-46AC-8F43-DAB4B8A37D06}" type="slidenum">
              <a:rPr lang="tr-TR" smtClean="0"/>
              <a:pPr/>
              <a:t>‹#›</a:t>
            </a:fld>
            <a:endParaRPr lang="tr-TR"/>
          </a:p>
        </p:txBody>
      </p:sp>
      <p:sp>
        <p:nvSpPr>
          <p:cNvPr id="6" name="Başlık 5"/>
          <p:cNvSpPr>
            <a:spLocks noGrp="1"/>
          </p:cNvSpPr>
          <p:nvPr>
            <p:ph type="title"/>
          </p:nvPr>
        </p:nvSpPr>
        <p:spPr/>
        <p:txBody>
          <a:bodyPr rtlCol="0"/>
          <a:lstStyle>
            <a:extLst/>
          </a:lstStyle>
          <a:p>
            <a:r>
              <a:rPr kumimoji="0" lang="tr-TR" smtClean="0"/>
              <a:t>Asıl başlık stili için tıklatın</a:t>
            </a:r>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3" name="Altbilgi Yer Tutucusu 2"/>
          <p:cNvSpPr>
            <a:spLocks noGrp="1"/>
          </p:cNvSpPr>
          <p:nvPr>
            <p:ph type="ftr" sz="quarter" idx="11"/>
          </p:nvPr>
        </p:nvSpPr>
        <p:spPr/>
        <p:txBody>
          <a:bodyPr/>
          <a:lstStyle>
            <a:extLst/>
          </a:lstStyle>
          <a:p>
            <a:endParaRPr lang="tr-TR"/>
          </a:p>
        </p:txBody>
      </p:sp>
      <p:sp>
        <p:nvSpPr>
          <p:cNvPr id="4" name="Slayt Numarası Yer Tutucusu 3"/>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3">
        <a:schemeClr val="bg1"/>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İçerik Yer Tutucusu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a:xfrm>
            <a:off x="6727032" y="6407944"/>
            <a:ext cx="1920240" cy="365760"/>
          </a:xfrm>
        </p:spPr>
        <p:txBody>
          <a:bodyPr/>
          <a:lstStyle>
            <a:extLst/>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p:txBody>
          <a:bodyPr/>
          <a:lstStyle>
            <a:extLst/>
          </a:lstStyle>
          <a:p>
            <a:endParaRPr lang="tr-TR"/>
          </a:p>
        </p:txBody>
      </p:sp>
      <p:sp>
        <p:nvSpPr>
          <p:cNvPr id="7" name="Slayt Numarası Yer Tutucusu 6"/>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2">
        <a:schemeClr val="bg1"/>
      </p:bgRef>
    </p:bg>
    <p:spTree>
      <p:nvGrpSpPr>
        <p:cNvPr id="1" name=""/>
        <p:cNvGrpSpPr/>
        <p:nvPr/>
      </p:nvGrpSpPr>
      <p:grpSpPr>
        <a:xfrm>
          <a:off x="0" y="0"/>
          <a:ext cx="0" cy="0"/>
          <a:chOff x="0" y="0"/>
          <a:chExt cx="0" cy="0"/>
        </a:xfrm>
      </p:grpSpPr>
      <p:sp>
        <p:nvSpPr>
          <p:cNvPr id="4" name="Metin Yer Tutucusu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
        <p:nvSpPr>
          <p:cNvPr id="3" name="Resim Yer Tutucusu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tr-TR" smtClean="0"/>
              <a:t>Resim eklemek için simgeyi tıklatın</a:t>
            </a:r>
            <a:endParaRPr kumimoji="0" lang="en-US" dirty="0"/>
          </a:p>
        </p:txBody>
      </p:sp>
      <p:sp>
        <p:nvSpPr>
          <p:cNvPr id="5" name="Veri Yer Tutucusu 4"/>
          <p:cNvSpPr>
            <a:spLocks noGrp="1"/>
          </p:cNvSpPr>
          <p:nvPr>
            <p:ph type="dt" sz="half" idx="10"/>
          </p:nvPr>
        </p:nvSpPr>
        <p:spPr/>
        <p:txBody>
          <a:bodyPr/>
          <a:lstStyle>
            <a:lvl1pPr>
              <a:defRPr>
                <a:solidFill>
                  <a:schemeClr val="tx1"/>
                </a:solidFill>
              </a:defRPr>
            </a:lvl1pPr>
            <a:extLst/>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tr-TR"/>
          </a:p>
        </p:txBody>
      </p:sp>
      <p:sp>
        <p:nvSpPr>
          <p:cNvPr id="7" name="Slayt Numarası Yer Tutucusu 6"/>
          <p:cNvSpPr>
            <a:spLocks noGrp="1"/>
          </p:cNvSpPr>
          <p:nvPr>
            <p:ph type="sldNum" sz="quarter" idx="12"/>
          </p:nvPr>
        </p:nvSpPr>
        <p:spPr/>
        <p:txBody>
          <a:bodyPr/>
          <a:lstStyle>
            <a:lvl1pPr>
              <a:defRPr>
                <a:solidFill>
                  <a:schemeClr val="tx1"/>
                </a:solidFill>
              </a:defRPr>
            </a:lvl1pPr>
            <a:extLst/>
          </a:lstStyle>
          <a:p>
            <a:fld id="{F302176B-0E47-46AC-8F43-DAB4B8A37D06}" type="slidenum">
              <a:rPr lang="tr-TR" smtClean="0"/>
              <a:pPr/>
              <a:t>‹#›</a:t>
            </a:fld>
            <a:endParaRPr lang="tr-TR"/>
          </a:p>
        </p:txBody>
      </p:sp>
      <p:sp>
        <p:nvSpPr>
          <p:cNvPr id="2" name="Başlık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tr-TR" smtClean="0"/>
              <a:t>Asıl başlık stili için tıklatın</a:t>
            </a:r>
            <a:endParaRPr kumimoji="0" lang="en-US"/>
          </a:p>
        </p:txBody>
      </p:sp>
      <p:sp>
        <p:nvSpPr>
          <p:cNvPr id="8" name="Serbest 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Serbest 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Dik Üçgen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Düz Bağlayıcı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Köşeli Çift Ayraç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Köşeli Çift Ayraç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1481329"/>
            <a:ext cx="8229600" cy="4386071"/>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extLst/>
          </a:lstStyle>
          <a:p>
            <a:endParaRPr lang="tr-TR"/>
          </a:p>
        </p:txBody>
      </p:sp>
      <p:sp>
        <p:nvSpPr>
          <p:cNvPr id="6" name="Slayt Numarası Yer Tutucusu 5"/>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844013" y="274640"/>
            <a:ext cx="1777470" cy="5592761"/>
          </a:xfrm>
        </p:spPr>
        <p:txBody>
          <a:bodyPr vert="eaVert"/>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41"/>
            <a:ext cx="6324600" cy="5592760"/>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extLst/>
          </a:lstStyle>
          <a:p>
            <a:endParaRPr lang="tr-TR"/>
          </a:p>
        </p:txBody>
      </p:sp>
      <p:sp>
        <p:nvSpPr>
          <p:cNvPr id="6" name="Slayt Numarası Yer Tutucusu 5"/>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4" name="Başlık 13"/>
          <p:cNvSpPr>
            <a:spLocks noGrp="1"/>
          </p:cNvSpPr>
          <p:nvPr>
            <p:ph type="ctrTitle"/>
          </p:nvPr>
        </p:nvSpPr>
        <p:spPr>
          <a:xfrm>
            <a:off x="1432560" y="359898"/>
            <a:ext cx="7406640" cy="1472184"/>
          </a:xfrm>
        </p:spPr>
        <p:txBody>
          <a:bodyPr anchor="b"/>
          <a:lstStyle>
            <a:lvl1pPr algn="l">
              <a:defRPr/>
            </a:lvl1pPr>
            <a:extLst/>
          </a:lstStyle>
          <a:p>
            <a:r>
              <a:rPr kumimoji="0" lang="tr-TR" smtClean="0"/>
              <a:t>Asıl başlık stili için tıklatın</a:t>
            </a:r>
            <a:endParaRPr kumimoji="0" lang="en-US"/>
          </a:p>
        </p:txBody>
      </p:sp>
      <p:sp>
        <p:nvSpPr>
          <p:cNvPr id="22" name="Alt Başlık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tr-TR" smtClean="0"/>
              <a:t>Asıl alt başlık stilini düzenlemek için tıklatın</a:t>
            </a:r>
            <a:endParaRPr kumimoji="0" lang="en-US"/>
          </a:p>
        </p:txBody>
      </p:sp>
      <p:sp>
        <p:nvSpPr>
          <p:cNvPr id="7" name="Veri Yer Tutucusu 6"/>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20" name="Altbilgi Yer Tutucusu 19"/>
          <p:cNvSpPr>
            <a:spLocks noGrp="1"/>
          </p:cNvSpPr>
          <p:nvPr>
            <p:ph type="ftr" sz="quarter" idx="11"/>
          </p:nvPr>
        </p:nvSpPr>
        <p:spPr/>
        <p:txBody>
          <a:bodyPr/>
          <a:lstStyle>
            <a:extLst/>
          </a:lstStyle>
          <a:p>
            <a:endParaRPr lang="tr-TR"/>
          </a:p>
        </p:txBody>
      </p:sp>
      <p:sp>
        <p:nvSpPr>
          <p:cNvPr id="10" name="Slayt Numarası Yer Tutucusu 9"/>
          <p:cNvSpPr>
            <a:spLocks noGrp="1"/>
          </p:cNvSpPr>
          <p:nvPr>
            <p:ph type="sldNum" sz="quarter" idx="12"/>
          </p:nvPr>
        </p:nvSpPr>
        <p:spPr/>
        <p:txBody>
          <a:bodyPr/>
          <a:lstStyle>
            <a:extLst/>
          </a:lstStyle>
          <a:p>
            <a:fld id="{F302176B-0E47-46AC-8F43-DAB4B8A37D06}" type="slidenum">
              <a:rPr lang="tr-TR" smtClean="0"/>
              <a:pPr/>
              <a:t>‹#›</a:t>
            </a:fld>
            <a:endParaRPr lang="tr-T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extLst/>
          </a:lstStyle>
          <a:p>
            <a:r>
              <a:rPr kumimoji="0" lang="tr-TR" smtClean="0"/>
              <a:t>Asıl başlık stili için tıklatın</a:t>
            </a:r>
            <a:endParaRPr kumimoji="0" lang="en-US"/>
          </a:p>
        </p:txBody>
      </p:sp>
      <p:sp>
        <p:nvSpPr>
          <p:cNvPr id="3" name="İçerik Yer Tutucusu 2"/>
          <p:cNvSpPr>
            <a:spLocks noGrp="1"/>
          </p:cNvSpPr>
          <p:nvPr>
            <p:ph idx="1"/>
          </p:nvPr>
        </p:nvSpPr>
        <p:spPr/>
        <p:txBody>
          <a:bodyPr/>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extLst/>
          </a:lstStyle>
          <a:p>
            <a:endParaRPr lang="tr-TR"/>
          </a:p>
        </p:txBody>
      </p:sp>
      <p:sp>
        <p:nvSpPr>
          <p:cNvPr id="6" name="Slayt Numarası Yer Tutucusu 5"/>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Dikdörtgen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Başlık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extLst/>
          </a:lstStyle>
          <a:p>
            <a:endParaRPr lang="tr-TR"/>
          </a:p>
        </p:txBody>
      </p:sp>
      <p:sp>
        <p:nvSpPr>
          <p:cNvPr id="6" name="Slayt Numarası Yer Tutucusu 5"/>
          <p:cNvSpPr>
            <a:spLocks noGrp="1"/>
          </p:cNvSpPr>
          <p:nvPr>
            <p:ph type="sldNum" sz="quarter" idx="12"/>
          </p:nvPr>
        </p:nvSpPr>
        <p:spPr/>
        <p:txBody>
          <a:bodyPr/>
          <a:lstStyle>
            <a:extLst/>
          </a:lstStyle>
          <a:p>
            <a:fld id="{F302176B-0E47-46AC-8F43-DAB4B8A37D06}" type="slidenum">
              <a:rPr lang="tr-TR" smtClean="0"/>
              <a:pPr/>
              <a:t>‹#›</a:t>
            </a:fld>
            <a:endParaRPr lang="tr-TR"/>
          </a:p>
        </p:txBody>
      </p:sp>
      <p:sp>
        <p:nvSpPr>
          <p:cNvPr id="10" name="Dikdörtgen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435608" y="274320"/>
            <a:ext cx="7498080" cy="1143000"/>
          </a:xfrm>
        </p:spPr>
        <p:txBody>
          <a:bodyPr/>
          <a:lstStyle>
            <a:extLst/>
          </a:lstStyle>
          <a:p>
            <a:r>
              <a:rPr kumimoji="0" lang="tr-TR" smtClean="0"/>
              <a:t>Asıl başlık stili için tıklatın</a:t>
            </a:r>
            <a:endParaRPr kumimoji="0" lang="en-US"/>
          </a:p>
        </p:txBody>
      </p:sp>
      <p:sp>
        <p:nvSpPr>
          <p:cNvPr id="3" name="İçerik Yer Tutucus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İçerik Yer Tutucus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p:txBody>
          <a:bodyPr/>
          <a:lstStyle>
            <a:extLst/>
          </a:lstStyle>
          <a:p>
            <a:endParaRPr lang="tr-TR"/>
          </a:p>
        </p:txBody>
      </p:sp>
      <p:sp>
        <p:nvSpPr>
          <p:cNvPr id="7" name="Slayt Numarası Yer Tutucusu 6"/>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tr-TR" smtClean="0"/>
              <a:t>Asıl metin stillerini düzenlemek için tıklatın</a:t>
            </a:r>
          </a:p>
        </p:txBody>
      </p:sp>
      <p:sp>
        <p:nvSpPr>
          <p:cNvPr id="5" name="İçerik Yer Tutucus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İçerik Yer Tutucus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8" name="Altbilgi Yer Tutucusu 7"/>
          <p:cNvSpPr>
            <a:spLocks noGrp="1"/>
          </p:cNvSpPr>
          <p:nvPr>
            <p:ph type="ftr" sz="quarter" idx="11"/>
          </p:nvPr>
        </p:nvSpPr>
        <p:spPr/>
        <p:txBody>
          <a:bodyPr/>
          <a:lstStyle>
            <a:extLst/>
          </a:lstStyle>
          <a:p>
            <a:endParaRPr lang="tr-TR"/>
          </a:p>
        </p:txBody>
      </p:sp>
      <p:sp>
        <p:nvSpPr>
          <p:cNvPr id="9" name="Slayt Numarası Yer Tutucusu 8"/>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1435608" y="274320"/>
            <a:ext cx="7498080" cy="1143000"/>
          </a:xfrm>
        </p:spPr>
        <p:txBody>
          <a:bodyPr anchor="ctr"/>
          <a:lstStyle>
            <a:extLst/>
          </a:lstStyle>
          <a:p>
            <a:r>
              <a:rPr kumimoji="0" lang="tr-TR" smtClean="0"/>
              <a:t>Asıl başlık stili için tıklatın</a:t>
            </a:r>
            <a:endParaRPr kumimoji="0" lang="en-US"/>
          </a:p>
        </p:txBody>
      </p:sp>
      <p:sp>
        <p:nvSpPr>
          <p:cNvPr id="3" name="Veri Yer Tutucusu 2"/>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4" name="Altbilgi Yer Tutucusu 3"/>
          <p:cNvSpPr>
            <a:spLocks noGrp="1"/>
          </p:cNvSpPr>
          <p:nvPr>
            <p:ph type="ftr" sz="quarter" idx="11"/>
          </p:nvPr>
        </p:nvSpPr>
        <p:spPr/>
        <p:txBody>
          <a:bodyPr/>
          <a:lstStyle>
            <a:extLst/>
          </a:lstStyle>
          <a:p>
            <a:endParaRPr lang="tr-TR"/>
          </a:p>
        </p:txBody>
      </p:sp>
      <p:sp>
        <p:nvSpPr>
          <p:cNvPr id="5" name="Slayt Numarası Yer Tutucusu 4"/>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Dikdörtgen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Veri Yer Tutucusu 1"/>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3" name="Altbilgi Yer Tutucusu 2"/>
          <p:cNvSpPr>
            <a:spLocks noGrp="1"/>
          </p:cNvSpPr>
          <p:nvPr>
            <p:ph type="ftr" sz="quarter" idx="11"/>
          </p:nvPr>
        </p:nvSpPr>
        <p:spPr/>
        <p:txBody>
          <a:bodyPr/>
          <a:lstStyle>
            <a:extLst/>
          </a:lstStyle>
          <a:p>
            <a:endParaRPr lang="tr-TR"/>
          </a:p>
        </p:txBody>
      </p:sp>
      <p:sp>
        <p:nvSpPr>
          <p:cNvPr id="4" name="Slayt Numarası Yer Tutucusu 3"/>
          <p:cNvSpPr>
            <a:spLocks noGrp="1"/>
          </p:cNvSpPr>
          <p:nvPr>
            <p:ph type="sldNum" sz="quarter" idx="12"/>
          </p:nvPr>
        </p:nvSpPr>
        <p:spPr/>
        <p:txBody>
          <a:bodyPr/>
          <a:lstStyle>
            <a:extLst/>
          </a:lstStyle>
          <a:p>
            <a:fld id="{F302176B-0E47-46AC-8F43-DAB4B8A37D06}" type="slidenum">
              <a:rPr lang="tr-TR" smtClean="0"/>
              <a:pPr/>
              <a:t>‹#›</a:t>
            </a:fld>
            <a:endParaRPr lang="tr-TR"/>
          </a:p>
        </p:txBody>
      </p:sp>
      <p:sp>
        <p:nvSpPr>
          <p:cNvPr id="6" name="Dikdörtgen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tr-TR" smtClean="0"/>
              <a:t>Asıl metin stillerini düzenlemek için tıklatın</a:t>
            </a:r>
          </a:p>
        </p:txBody>
      </p:sp>
      <p:sp>
        <p:nvSpPr>
          <p:cNvPr id="4" name="İçerik Yer Tutucus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Veri Yer Tutucusu 4"/>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p:txBody>
          <a:bodyPr/>
          <a:lstStyle>
            <a:extLst/>
          </a:lstStyle>
          <a:p>
            <a:endParaRPr lang="tr-TR"/>
          </a:p>
        </p:txBody>
      </p:sp>
      <p:sp>
        <p:nvSpPr>
          <p:cNvPr id="7" name="Slayt Numarası Yer Tutucusu 6"/>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p:txBody>
          <a:bodyPr/>
          <a:lstStyle>
            <a:extLst/>
          </a:lstStyle>
          <a:p>
            <a:endParaRPr lang="tr-TR"/>
          </a:p>
        </p:txBody>
      </p:sp>
      <p:sp>
        <p:nvSpPr>
          <p:cNvPr id="7" name="Slayt Numarası Yer Tutucusu 6"/>
          <p:cNvSpPr>
            <a:spLocks noGrp="1"/>
          </p:cNvSpPr>
          <p:nvPr>
            <p:ph type="sldNum" sz="quarter" idx="12"/>
          </p:nvPr>
        </p:nvSpPr>
        <p:spPr/>
        <p:txBody>
          <a:bodyPr/>
          <a:lstStyle>
            <a:extLst/>
          </a:lstStyle>
          <a:p>
            <a:fld id="{F302176B-0E47-46AC-8F43-DAB4B8A37D06}" type="slidenum">
              <a:rPr lang="tr-TR" smtClean="0"/>
              <a:pPr/>
              <a:t>‹#›</a:t>
            </a:fld>
            <a:endParaRPr lang="tr-TR"/>
          </a:p>
        </p:txBody>
      </p:sp>
      <p:sp>
        <p:nvSpPr>
          <p:cNvPr id="8" name="Dikdörtgen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Resim Yer Tutucusu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tr-TR" smtClean="0"/>
              <a:t>Resim eklemek için simgeyi tıklatın</a:t>
            </a:r>
            <a:endParaRPr kumimoji="0" lang="en-US" dirty="0"/>
          </a:p>
        </p:txBody>
      </p:sp>
      <p:sp>
        <p:nvSpPr>
          <p:cNvPr id="9" name="Akış Çizelgesi: İşlem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Akış Çizelgesi: İşlem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Metin Yer Tutucusu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tr-TR" smtClean="0"/>
              <a:t>Asıl metin stillerini düzenlemek için tıklatın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extLst/>
          </a:lstStyle>
          <a:p>
            <a:endParaRPr lang="tr-TR"/>
          </a:p>
        </p:txBody>
      </p:sp>
      <p:sp>
        <p:nvSpPr>
          <p:cNvPr id="6" name="Slayt Numarası Yer Tutucusu 5"/>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858000" y="274639"/>
            <a:ext cx="1828800" cy="5851525"/>
          </a:xfrm>
        </p:spPr>
        <p:txBody>
          <a:bodyPr vert="eaVert"/>
          <a:lstStyle>
            <a:extLs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1143000" y="274640"/>
            <a:ext cx="5562600" cy="5851525"/>
          </a:xfrm>
        </p:spPr>
        <p:txBody>
          <a:bodyPr vert="eaVert"/>
          <a:lstStyle>
            <a:extLs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extLst/>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extLst/>
          </a:lstStyle>
          <a:p>
            <a:endParaRPr lang="tr-TR"/>
          </a:p>
        </p:txBody>
      </p:sp>
      <p:sp>
        <p:nvSpPr>
          <p:cNvPr id="6" name="Slayt Numarası Yer Tutucusu 5"/>
          <p:cNvSpPr>
            <a:spLocks noGrp="1"/>
          </p:cNvSpPr>
          <p:nvPr>
            <p:ph type="sldNum" sz="quarter" idx="12"/>
          </p:nvPr>
        </p:nvSpPr>
        <p:spPr/>
        <p:txBody>
          <a:bodyPr/>
          <a:lstStyle>
            <a:extLst/>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1">
        <a:schemeClr val="bg1"/>
      </p:bgRef>
    </p:bg>
    <p:spTree>
      <p:nvGrpSpPr>
        <p:cNvPr id="1" name=""/>
        <p:cNvGrpSpPr/>
        <p:nvPr/>
      </p:nvGrpSpPr>
      <p:grpSpPr>
        <a:xfrm>
          <a:off x="0" y="0"/>
          <a:ext cx="0" cy="0"/>
          <a:chOff x="0" y="0"/>
          <a:chExt cx="0" cy="0"/>
        </a:xfrm>
      </p:grpSpPr>
      <p:sp>
        <p:nvSpPr>
          <p:cNvPr id="8" name="Başlık 7"/>
          <p:cNvSpPr>
            <a:spLocks noGrp="1"/>
          </p:cNvSpPr>
          <p:nvPr>
            <p:ph type="ctrTitle"/>
          </p:nvPr>
        </p:nvSpPr>
        <p:spPr>
          <a:xfrm>
            <a:off x="2286000" y="3124200"/>
            <a:ext cx="6172200" cy="1894362"/>
          </a:xfrm>
        </p:spPr>
        <p:txBody>
          <a:bodyPr/>
          <a:lstStyle>
            <a:lvl1pPr>
              <a:defRPr b="1"/>
            </a:lvl1pPr>
          </a:lstStyle>
          <a:p>
            <a:r>
              <a:rPr kumimoji="0" lang="tr-TR" smtClean="0"/>
              <a:t>Asıl başlık stili için tıklatın</a:t>
            </a:r>
            <a:endParaRPr kumimoji="0" lang="en-US"/>
          </a:p>
        </p:txBody>
      </p:sp>
      <p:sp>
        <p:nvSpPr>
          <p:cNvPr id="9" name="Alt Başlık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bwMode="auto">
          <a:xfrm rot="5400000">
            <a:off x="7764621" y="1174097"/>
            <a:ext cx="2286000" cy="381000"/>
          </a:xfrm>
        </p:spPr>
        <p:txBody>
          <a:bodyPr/>
          <a:lstStyle/>
          <a:p>
            <a:fld id="{A23720DD-5B6D-40BF-8493-A6B52D484E6B}" type="datetimeFigureOut">
              <a:rPr lang="tr-TR" smtClean="0"/>
              <a:pPr/>
              <a:t>02.10.2018</a:t>
            </a:fld>
            <a:endParaRPr lang="tr-TR"/>
          </a:p>
        </p:txBody>
      </p:sp>
      <p:sp>
        <p:nvSpPr>
          <p:cNvPr id="17" name="Altbilgi Yer Tutucusu 16"/>
          <p:cNvSpPr>
            <a:spLocks noGrp="1"/>
          </p:cNvSpPr>
          <p:nvPr>
            <p:ph type="ftr" sz="quarter" idx="11"/>
          </p:nvPr>
        </p:nvSpPr>
        <p:spPr bwMode="auto">
          <a:xfrm rot="5400000">
            <a:off x="7077269" y="4181669"/>
            <a:ext cx="3657600" cy="384048"/>
          </a:xfrm>
        </p:spPr>
        <p:txBody>
          <a:bodyPr/>
          <a:lstStyle/>
          <a:p>
            <a:endParaRPr lang="tr-TR"/>
          </a:p>
        </p:txBody>
      </p:sp>
      <p:sp>
        <p:nvSpPr>
          <p:cNvPr id="10" name="Dikdörtgen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Dikdörtgen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Dikdörtgen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üz Bağlayıcı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Düz Bağlayıcı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Düz Bağlayıcı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Dikdörtgen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ayt Numarası Yer Tutucusu 28"/>
          <p:cNvSpPr>
            <a:spLocks noGrp="1"/>
          </p:cNvSpPr>
          <p:nvPr>
            <p:ph type="sldNum" sz="quarter" idx="12"/>
          </p:nvPr>
        </p:nvSpPr>
        <p:spPr bwMode="auto">
          <a:xfrm>
            <a:off x="1325544" y="4928702"/>
            <a:ext cx="609600" cy="517524"/>
          </a:xfrm>
        </p:spPr>
        <p:txBody>
          <a:bodyPr/>
          <a:lstStyle/>
          <a:p>
            <a:fld id="{F302176B-0E47-46AC-8F43-DAB4B8A37D06}"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8" name="İçerik Yer Tutucusu 7"/>
          <p:cNvSpPr>
            <a:spLocks noGrp="1"/>
          </p:cNvSpPr>
          <p:nvPr>
            <p:ph sz="quarter" idx="1"/>
          </p:nvPr>
        </p:nvSpPr>
        <p:spPr>
          <a:xfrm>
            <a:off x="457200" y="1600200"/>
            <a:ext cx="7467600" cy="487375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Veri Yer Tutucusu 6"/>
          <p:cNvSpPr>
            <a:spLocks noGrp="1"/>
          </p:cNvSpPr>
          <p:nvPr>
            <p:ph type="dt" sz="half" idx="14"/>
          </p:nvPr>
        </p:nvSpPr>
        <p:spPr/>
        <p:txBody>
          <a:bodyPr rtlCol="0"/>
          <a:lstStyle/>
          <a:p>
            <a:fld id="{A23720DD-5B6D-40BF-8493-A6B52D484E6B}" type="datetimeFigureOut">
              <a:rPr lang="tr-TR" smtClean="0"/>
              <a:pPr/>
              <a:t>02.10.2018</a:t>
            </a:fld>
            <a:endParaRPr lang="tr-TR"/>
          </a:p>
        </p:txBody>
      </p:sp>
      <p:sp>
        <p:nvSpPr>
          <p:cNvPr id="9" name="Slayt Numarası Yer Tutucusu 8"/>
          <p:cNvSpPr>
            <a:spLocks noGrp="1"/>
          </p:cNvSpPr>
          <p:nvPr>
            <p:ph type="sldNum" sz="quarter" idx="15"/>
          </p:nvPr>
        </p:nvSpPr>
        <p:spPr/>
        <p:txBody>
          <a:bodyPr rtlCol="0"/>
          <a:lstStyle/>
          <a:p>
            <a:fld id="{F302176B-0E47-46AC-8F43-DAB4B8A37D06}" type="slidenum">
              <a:rPr lang="tr-TR" smtClean="0"/>
              <a:pPr/>
              <a:t>‹#›</a:t>
            </a:fld>
            <a:endParaRPr lang="tr-TR"/>
          </a:p>
        </p:txBody>
      </p:sp>
      <p:sp>
        <p:nvSpPr>
          <p:cNvPr id="10" name="Altbilgi Yer Tutucusu 9"/>
          <p:cNvSpPr>
            <a:spLocks noGrp="1"/>
          </p:cNvSpPr>
          <p:nvPr>
            <p:ph type="ftr" sz="quarter" idx="16"/>
          </p:nvPr>
        </p:nvSpPr>
        <p:spPr/>
        <p:txBody>
          <a:bodyPr rtlCol="0"/>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Başlık 1"/>
          <p:cNvSpPr>
            <a:spLocks noGrp="1"/>
          </p:cNvSpPr>
          <p:nvPr>
            <p:ph type="title"/>
          </p:nvPr>
        </p:nvSpPr>
        <p:spPr>
          <a:xfrm>
            <a:off x="2286000" y="2895600"/>
            <a:ext cx="6172200" cy="2053590"/>
          </a:xfrm>
        </p:spPr>
        <p:txBody>
          <a:bodyPr/>
          <a:lstStyle>
            <a:lvl1pPr algn="l">
              <a:buNone/>
              <a:defRPr sz="3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Veri Yer Tutucusu 3"/>
          <p:cNvSpPr>
            <a:spLocks noGrp="1"/>
          </p:cNvSpPr>
          <p:nvPr>
            <p:ph type="dt" sz="half" idx="10"/>
          </p:nvPr>
        </p:nvSpPr>
        <p:spPr bwMode="auto">
          <a:xfrm rot="5400000">
            <a:off x="7763256" y="1170432"/>
            <a:ext cx="2286000" cy="381000"/>
          </a:xfrm>
        </p:spPr>
        <p:txBody>
          <a:bodyPr/>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bwMode="auto">
          <a:xfrm rot="5400000">
            <a:off x="7077456" y="4178808"/>
            <a:ext cx="3657600" cy="384048"/>
          </a:xfrm>
        </p:spPr>
        <p:txBody>
          <a:bodyPr/>
          <a:lstStyle/>
          <a:p>
            <a:endParaRPr lang="tr-TR"/>
          </a:p>
        </p:txBody>
      </p:sp>
      <p:sp>
        <p:nvSpPr>
          <p:cNvPr id="9" name="Dikdörtgen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Dikdörtgen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ikdörtgen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ikdörtgen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Düz Bağlayıcı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Düz Bağlayıcı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Düz Bağlayıcı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Düz Bağlayıcı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Dikdörtgen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Düz Bağlayıcı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ayt Numarası Yer Tutucusu 5"/>
          <p:cNvSpPr>
            <a:spLocks noGrp="1"/>
          </p:cNvSpPr>
          <p:nvPr>
            <p:ph type="sldNum" sz="quarter" idx="12"/>
          </p:nvPr>
        </p:nvSpPr>
        <p:spPr bwMode="auto">
          <a:xfrm>
            <a:off x="1340616" y="4928702"/>
            <a:ext cx="609600" cy="517524"/>
          </a:xfrm>
        </p:spPr>
        <p:txBody>
          <a:bodyPr/>
          <a:lstStyle/>
          <a:p>
            <a:fld id="{F302176B-0E47-46AC-8F43-DAB4B8A37D06}"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
        <p:nvSpPr>
          <p:cNvPr id="9" name="İçerik Yer Tutucusu 8"/>
          <p:cNvSpPr>
            <a:spLocks noGrp="1"/>
          </p:cNvSpPr>
          <p:nvPr>
            <p:ph sz="quarter" idx="1"/>
          </p:nvPr>
        </p:nvSpPr>
        <p:spPr>
          <a:xfrm>
            <a:off x="457200"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İçerik Yer Tutucusu 10"/>
          <p:cNvSpPr>
            <a:spLocks noGrp="1"/>
          </p:cNvSpPr>
          <p:nvPr>
            <p:ph sz="quarter" idx="2"/>
          </p:nvPr>
        </p:nvSpPr>
        <p:spPr>
          <a:xfrm>
            <a:off x="4270248" y="1600200"/>
            <a:ext cx="3657600" cy="4572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7543800" cy="1143000"/>
          </a:xfrm>
        </p:spPr>
        <p:txBody>
          <a:bodyPr anchor="b"/>
          <a:lstStyle>
            <a:lvl1pPr>
              <a:defRPr/>
            </a:lvl1pPr>
          </a:lstStyle>
          <a:p>
            <a:r>
              <a:rPr kumimoji="0" lang="tr-TR" smtClean="0"/>
              <a:t>Asıl başlık stili için tıklatın</a:t>
            </a:r>
            <a:endParaRPr kumimoji="0" lang="en-US"/>
          </a:p>
        </p:txBody>
      </p:sp>
      <p:sp>
        <p:nvSpPr>
          <p:cNvPr id="7" name="Veri Yer Tutucusu 6"/>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pPr/>
              <a:t>‹#›</a:t>
            </a:fld>
            <a:endParaRPr lang="tr-TR"/>
          </a:p>
        </p:txBody>
      </p:sp>
      <p:sp>
        <p:nvSpPr>
          <p:cNvPr id="11" name="İçerik Yer Tutucusu 10"/>
          <p:cNvSpPr>
            <a:spLocks noGrp="1"/>
          </p:cNvSpPr>
          <p:nvPr>
            <p:ph sz="quarter" idx="2"/>
          </p:nvPr>
        </p:nvSpPr>
        <p:spPr>
          <a:xfrm>
            <a:off x="457200"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İçerik Yer Tutucusu 12"/>
          <p:cNvSpPr>
            <a:spLocks noGrp="1"/>
          </p:cNvSpPr>
          <p:nvPr>
            <p:ph sz="quarter" idx="4"/>
          </p:nvPr>
        </p:nvSpPr>
        <p:spPr>
          <a:xfrm>
            <a:off x="4371975" y="2362200"/>
            <a:ext cx="3657600" cy="3886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Metin Yer Tutucus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
        <p:nvSpPr>
          <p:cNvPr id="14" name="Metin Yer Tutucus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tr-TR" smtClean="0"/>
              <a:t>Asıl metin stillerini düzenlemek için tıklatın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6" name="Veri Yer Tutucusu 5"/>
          <p:cNvSpPr>
            <a:spLocks noGrp="1"/>
          </p:cNvSpPr>
          <p:nvPr>
            <p:ph type="dt" sz="half" idx="10"/>
          </p:nvPr>
        </p:nvSpPr>
        <p:spPr/>
        <p:txBody>
          <a:bodyPr rtlCol="0"/>
          <a:lstStyle/>
          <a:p>
            <a:fld id="{A23720DD-5B6D-40BF-8493-A6B52D484E6B}" type="datetimeFigureOut">
              <a:rPr lang="tr-TR" smtClean="0"/>
              <a:pPr/>
              <a:t>02.10.2018</a:t>
            </a:fld>
            <a:endParaRPr lang="tr-TR"/>
          </a:p>
        </p:txBody>
      </p:sp>
      <p:sp>
        <p:nvSpPr>
          <p:cNvPr id="7" name="Slayt Numarası Yer Tutucusu 6"/>
          <p:cNvSpPr>
            <a:spLocks noGrp="1"/>
          </p:cNvSpPr>
          <p:nvPr>
            <p:ph type="sldNum" sz="quarter" idx="11"/>
          </p:nvPr>
        </p:nvSpPr>
        <p:spPr/>
        <p:txBody>
          <a:bodyPr rtlCol="0"/>
          <a:lstStyle/>
          <a:p>
            <a:fld id="{F302176B-0E47-46AC-8F43-DAB4B8A37D06}" type="slidenum">
              <a:rPr lang="tr-TR" smtClean="0"/>
              <a:pPr/>
              <a:t>‹#›</a:t>
            </a:fld>
            <a:endParaRPr lang="tr-TR"/>
          </a:p>
        </p:txBody>
      </p:sp>
      <p:sp>
        <p:nvSpPr>
          <p:cNvPr id="8" name="Altbilgi Yer Tutucusu 7"/>
          <p:cNvSpPr>
            <a:spLocks noGrp="1"/>
          </p:cNvSpPr>
          <p:nvPr>
            <p:ph type="ftr" sz="quarter" idx="12"/>
          </p:nvPr>
        </p:nvSpPr>
        <p:spPr/>
        <p:txBody>
          <a:bodyPr rtlCol="0"/>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bg>
      <p:bgRef idx="1001">
        <a:schemeClr val="bg1"/>
      </p:bgRef>
    </p:bg>
    <p:spTree>
      <p:nvGrpSpPr>
        <p:cNvPr id="1" name=""/>
        <p:cNvGrpSpPr/>
        <p:nvPr/>
      </p:nvGrpSpPr>
      <p:grpSpPr>
        <a:xfrm>
          <a:off x="0" y="0"/>
          <a:ext cx="0" cy="0"/>
          <a:chOff x="0" y="0"/>
          <a:chExt cx="0" cy="0"/>
        </a:xfrm>
      </p:grpSpPr>
      <p:sp>
        <p:nvSpPr>
          <p:cNvPr id="10" name="Düz Bağlayıcı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Başlık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üz Bağlayıcı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Düz Bağlayıcı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Düz Bağlayıcı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Dikdörtgen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üz Bağlayıcı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İçerik Yer Tutucusu 17"/>
          <p:cNvSpPr>
            <a:spLocks noGrp="1"/>
          </p:cNvSpPr>
          <p:nvPr>
            <p:ph sz="quarter" idx="1"/>
          </p:nvPr>
        </p:nvSpPr>
        <p:spPr>
          <a:xfrm>
            <a:off x="304800" y="274320"/>
            <a:ext cx="5638800" cy="6327648"/>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1" name="Veri Yer Tutucusu 20"/>
          <p:cNvSpPr>
            <a:spLocks noGrp="1"/>
          </p:cNvSpPr>
          <p:nvPr>
            <p:ph type="dt" sz="half" idx="14"/>
          </p:nvPr>
        </p:nvSpPr>
        <p:spPr/>
        <p:txBody>
          <a:bodyPr rtlCol="0"/>
          <a:lstStyle/>
          <a:p>
            <a:fld id="{A23720DD-5B6D-40BF-8493-A6B52D484E6B}" type="datetimeFigureOut">
              <a:rPr lang="tr-TR" smtClean="0"/>
              <a:pPr/>
              <a:t>02.10.2018</a:t>
            </a:fld>
            <a:endParaRPr lang="tr-TR"/>
          </a:p>
        </p:txBody>
      </p:sp>
      <p:sp>
        <p:nvSpPr>
          <p:cNvPr id="22" name="Slayt Numarası Yer Tutucusu 21"/>
          <p:cNvSpPr>
            <a:spLocks noGrp="1"/>
          </p:cNvSpPr>
          <p:nvPr>
            <p:ph type="sldNum" sz="quarter" idx="15"/>
          </p:nvPr>
        </p:nvSpPr>
        <p:spPr/>
        <p:txBody>
          <a:bodyPr rtlCol="0"/>
          <a:lstStyle/>
          <a:p>
            <a:fld id="{F302176B-0E47-46AC-8F43-DAB4B8A37D06}" type="slidenum">
              <a:rPr lang="tr-TR" smtClean="0"/>
              <a:pPr/>
              <a:t>‹#›</a:t>
            </a:fld>
            <a:endParaRPr lang="tr-TR"/>
          </a:p>
        </p:txBody>
      </p:sp>
      <p:sp>
        <p:nvSpPr>
          <p:cNvPr id="23" name="Altbilgi Yer Tutucusu 22"/>
          <p:cNvSpPr>
            <a:spLocks noGrp="1"/>
          </p:cNvSpPr>
          <p:nvPr>
            <p:ph type="ftr" sz="quarter" idx="16"/>
          </p:nvPr>
        </p:nvSpPr>
        <p:spPr/>
        <p:txBody>
          <a:bodyPr rtlCol="0"/>
          <a:lstStyle/>
          <a:p>
            <a:endParaRPr lang="tr-T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Düz Bağlayıcı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Başlık 1"/>
          <p:cNvSpPr>
            <a:spLocks noGrp="1"/>
          </p:cNvSpPr>
          <p:nvPr>
            <p:ph type="title"/>
          </p:nvPr>
        </p:nvSpPr>
        <p:spPr>
          <a:xfrm rot="5400000">
            <a:off x="3350133" y="3200400"/>
            <a:ext cx="6309360" cy="457200"/>
          </a:xfrm>
        </p:spPr>
        <p:txBody>
          <a:bodyPr anchor="b"/>
          <a:lstStyle>
            <a:lvl1pPr algn="l">
              <a:buNone/>
              <a:defRPr sz="2000" b="1"/>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10" name="Düz Bağlayıcı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Dikdörtgen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üz Bağlayıcı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Düz Bağlayıcı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Düz Bağlayıcı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Veri Yer Tutucusu 16"/>
          <p:cNvSpPr>
            <a:spLocks noGrp="1"/>
          </p:cNvSpPr>
          <p:nvPr>
            <p:ph type="dt" sz="half" idx="10"/>
          </p:nvPr>
        </p:nvSpPr>
        <p:spPr/>
        <p:txBody>
          <a:bodyPr rtlCol="0"/>
          <a:lstStyle/>
          <a:p>
            <a:fld id="{A23720DD-5B6D-40BF-8493-A6B52D484E6B}" type="datetimeFigureOut">
              <a:rPr lang="tr-TR" smtClean="0"/>
              <a:pPr/>
              <a:t>02.10.2018</a:t>
            </a:fld>
            <a:endParaRPr lang="tr-TR"/>
          </a:p>
        </p:txBody>
      </p:sp>
      <p:sp>
        <p:nvSpPr>
          <p:cNvPr id="18" name="Slayt Numarası Yer Tutucusu 17"/>
          <p:cNvSpPr>
            <a:spLocks noGrp="1"/>
          </p:cNvSpPr>
          <p:nvPr>
            <p:ph type="sldNum" sz="quarter" idx="11"/>
          </p:nvPr>
        </p:nvSpPr>
        <p:spPr/>
        <p:txBody>
          <a:bodyPr rtlCol="0"/>
          <a:lstStyle/>
          <a:p>
            <a:fld id="{F302176B-0E47-46AC-8F43-DAB4B8A37D06}" type="slidenum">
              <a:rPr lang="tr-TR" smtClean="0"/>
              <a:pPr/>
              <a:t>‹#›</a:t>
            </a:fld>
            <a:endParaRPr lang="tr-TR"/>
          </a:p>
        </p:txBody>
      </p:sp>
      <p:sp>
        <p:nvSpPr>
          <p:cNvPr id="21" name="Altbilgi Yer Tutucusu 20"/>
          <p:cNvSpPr>
            <a:spLocks noGrp="1"/>
          </p:cNvSpPr>
          <p:nvPr>
            <p:ph type="ftr" sz="quarter" idx="12"/>
          </p:nvPr>
        </p:nvSpPr>
        <p:spPr/>
        <p:txBody>
          <a:bodyPr rtlCol="0"/>
          <a:lstStyle/>
          <a:p>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9"/>
            <a:ext cx="1676400" cy="5851525"/>
          </a:xfrm>
        </p:spPr>
        <p:txBody>
          <a:bodyPr vert="eaVert"/>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tr-TR" smtClean="0"/>
              <a:t>Asıl başlık stili için tıklatın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tr-TR">
              <a:solidFill>
                <a:srgbClr val="465E9C"/>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3440034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02.10.2018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5" name="Footer Placeholder 4"/>
          <p:cNvSpPr>
            <a:spLocks noGrp="1"/>
          </p:cNvSpPr>
          <p:nvPr>
            <p:ph type="ftr" sz="quarter" idx="11"/>
          </p:nvPr>
        </p:nvSpPr>
        <p:spPr/>
        <p:txBody>
          <a:bodyPr/>
          <a:lstStyle/>
          <a:p>
            <a:endParaRPr lang="tr-TR">
              <a:solidFill>
                <a:srgbClr val="465E9C"/>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4033491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5" name="Footer Placeholder 4"/>
          <p:cNvSpPr>
            <a:spLocks noGrp="1"/>
          </p:cNvSpPr>
          <p:nvPr>
            <p:ph type="ftr" sz="quarter" idx="11"/>
          </p:nvPr>
        </p:nvSpPr>
        <p:spPr/>
        <p:txBody>
          <a:bodyPr/>
          <a:lstStyle/>
          <a:p>
            <a:endParaRPr lang="tr-TR">
              <a:solidFill>
                <a:srgbClr val="465E9C"/>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2302171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6" name="Footer Placeholder 5"/>
          <p:cNvSpPr>
            <a:spLocks noGrp="1"/>
          </p:cNvSpPr>
          <p:nvPr>
            <p:ph type="ftr" sz="quarter" idx="11"/>
          </p:nvPr>
        </p:nvSpPr>
        <p:spPr/>
        <p:txBody>
          <a:bodyPr/>
          <a:lstStyle/>
          <a:p>
            <a:endParaRPr lang="tr-TR">
              <a:solidFill>
                <a:srgbClr val="465E9C"/>
              </a:solidFill>
            </a:endParaRPr>
          </a:p>
        </p:txBody>
      </p:sp>
      <p:sp>
        <p:nvSpPr>
          <p:cNvPr id="7" name="Slide Number Placeholder 6"/>
          <p:cNvSpPr>
            <a:spLocks noGrp="1"/>
          </p:cNvSpPr>
          <p:nvPr>
            <p:ph type="sldNum" sz="quarter" idx="12"/>
          </p:nvPr>
        </p:nvSpPr>
        <p:spPr/>
        <p:txBody>
          <a:bodyPr/>
          <a:lstStyle/>
          <a:p>
            <a:fld id="{F302176B-0E47-46AC-8F43-DAB4B8A37D06}" type="slidenum">
              <a:rPr lang="tr-TR" smtClean="0">
                <a:solidFill>
                  <a:srgbClr val="465E9C"/>
                </a:solidFill>
              </a:rPr>
              <a:pPr/>
              <a:t>‹#›</a:t>
            </a:fld>
            <a:endParaRPr lang="tr-TR">
              <a:solidFill>
                <a:srgbClr val="465E9C"/>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3609473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8" name="Footer Placeholder 7"/>
          <p:cNvSpPr>
            <a:spLocks noGrp="1"/>
          </p:cNvSpPr>
          <p:nvPr>
            <p:ph type="ftr" sz="quarter" idx="11"/>
          </p:nvPr>
        </p:nvSpPr>
        <p:spPr/>
        <p:txBody>
          <a:bodyPr/>
          <a:lstStyle/>
          <a:p>
            <a:endParaRPr lang="tr-TR">
              <a:solidFill>
                <a:srgbClr val="465E9C"/>
              </a:solidFill>
            </a:endParaRPr>
          </a:p>
        </p:txBody>
      </p:sp>
      <p:sp>
        <p:nvSpPr>
          <p:cNvPr id="9" name="Slide Number Placeholder 8"/>
          <p:cNvSpPr>
            <a:spLocks noGrp="1"/>
          </p:cNvSpPr>
          <p:nvPr>
            <p:ph type="sldNum" sz="quarter" idx="12"/>
          </p:nvPr>
        </p:nvSpPr>
        <p:spPr/>
        <p:txBody>
          <a:bodyPr/>
          <a:lstStyle/>
          <a:p>
            <a:fld id="{F302176B-0E47-46AC-8F43-DAB4B8A37D06}" type="slidenum">
              <a:rPr lang="tr-TR" smtClean="0">
                <a:solidFill>
                  <a:srgbClr val="465E9C"/>
                </a:solidFill>
              </a:rPr>
              <a:pPr/>
              <a:t>‹#›</a:t>
            </a:fld>
            <a:endParaRPr lang="tr-TR">
              <a:solidFill>
                <a:srgbClr val="465E9C"/>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extLst>
      <p:ext uri="{BB962C8B-B14F-4D97-AF65-F5344CB8AC3E}">
        <p14:creationId xmlns:p14="http://schemas.microsoft.com/office/powerpoint/2010/main" val="1028417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4" name="Footer Placeholder 3"/>
          <p:cNvSpPr>
            <a:spLocks noGrp="1"/>
          </p:cNvSpPr>
          <p:nvPr>
            <p:ph type="ftr" sz="quarter" idx="11"/>
          </p:nvPr>
        </p:nvSpPr>
        <p:spPr/>
        <p:txBody>
          <a:bodyPr/>
          <a:lstStyle/>
          <a:p>
            <a:endParaRPr lang="tr-TR">
              <a:solidFill>
                <a:srgbClr val="465E9C"/>
              </a:solidFill>
            </a:endParaRPr>
          </a:p>
        </p:txBody>
      </p:sp>
      <p:sp>
        <p:nvSpPr>
          <p:cNvPr id="5" name="Slide Number Placeholder 4"/>
          <p:cNvSpPr>
            <a:spLocks noGrp="1"/>
          </p:cNvSpPr>
          <p:nvPr>
            <p:ph type="sldNum" sz="quarter" idx="12"/>
          </p:nvPr>
        </p:nvSpPr>
        <p:spPr/>
        <p:txBody>
          <a:body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486646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3" name="Footer Placeholder 2"/>
          <p:cNvSpPr>
            <a:spLocks noGrp="1"/>
          </p:cNvSpPr>
          <p:nvPr>
            <p:ph type="ftr" sz="quarter" idx="11"/>
          </p:nvPr>
        </p:nvSpPr>
        <p:spPr/>
        <p:txBody>
          <a:bodyPr/>
          <a:lstStyle/>
          <a:p>
            <a:endParaRPr lang="tr-TR">
              <a:solidFill>
                <a:srgbClr val="465E9C"/>
              </a:solidFill>
            </a:endParaRPr>
          </a:p>
        </p:txBody>
      </p:sp>
      <p:sp>
        <p:nvSpPr>
          <p:cNvPr id="4" name="Slide Number Placeholder 3"/>
          <p:cNvSpPr>
            <a:spLocks noGrp="1"/>
          </p:cNvSpPr>
          <p:nvPr>
            <p:ph type="sldNum" sz="quarter" idx="12"/>
          </p:nvPr>
        </p:nvSpPr>
        <p:spPr/>
        <p:txBody>
          <a:body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3339275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tr-TR" smtClean="0"/>
              <a:t>Asıl başlık stili için tıklatın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rot="60000">
            <a:off x="6341698" y="5885672"/>
            <a:ext cx="1213821" cy="365125"/>
          </a:xfrm>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tr-TR">
              <a:solidFill>
                <a:srgbClr val="465E9C"/>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321563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rot="60000">
            <a:off x="6345936" y="5888737"/>
            <a:ext cx="1213821" cy="365125"/>
          </a:xfrm>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tr-TR">
              <a:solidFill>
                <a:srgbClr val="465E9C"/>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1660744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5" name="Footer Placeholder 4"/>
          <p:cNvSpPr>
            <a:spLocks noGrp="1"/>
          </p:cNvSpPr>
          <p:nvPr>
            <p:ph type="ftr" sz="quarter" idx="11"/>
          </p:nvPr>
        </p:nvSpPr>
        <p:spPr/>
        <p:txBody>
          <a:bodyPr/>
          <a:lstStyle/>
          <a:p>
            <a:endParaRPr lang="tr-TR">
              <a:solidFill>
                <a:srgbClr val="465E9C"/>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702463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5" name="Footer Placeholder 4"/>
          <p:cNvSpPr>
            <a:spLocks noGrp="1"/>
          </p:cNvSpPr>
          <p:nvPr>
            <p:ph type="ftr" sz="quarter" idx="11"/>
          </p:nvPr>
        </p:nvSpPr>
        <p:spPr/>
        <p:txBody>
          <a:bodyPr/>
          <a:lstStyle/>
          <a:p>
            <a:endParaRPr lang="tr-TR">
              <a:solidFill>
                <a:srgbClr val="465E9C"/>
              </a:solidFill>
            </a:endParaRPr>
          </a:p>
        </p:txBody>
      </p:sp>
      <p:sp>
        <p:nvSpPr>
          <p:cNvPr id="6" name="Slide Number Placeholder 5"/>
          <p:cNvSpPr>
            <a:spLocks noGrp="1"/>
          </p:cNvSpPr>
          <p:nvPr>
            <p:ph type="sldNum" sz="quarter" idx="12"/>
          </p:nvPr>
        </p:nvSpPr>
        <p:spPr/>
        <p:txBody>
          <a:body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2510706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8.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02.10.2018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23720DD-5B6D-40BF-8493-A6B52D484E6B}" type="datetimeFigureOut">
              <a:rPr lang="tr-TR" smtClean="0">
                <a:solidFill>
                  <a:srgbClr val="303030"/>
                </a:solidFill>
              </a:rPr>
              <a:pPr/>
              <a:t>02.10.2018</a:t>
            </a:fld>
            <a:endParaRPr lang="tr-TR">
              <a:solidFill>
                <a:srgbClr val="303030"/>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tr-TR">
              <a:solidFill>
                <a:srgbClr val="303030"/>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302176B-0E47-46AC-8F43-DAB4B8A37D06}" type="slidenum">
              <a:rPr lang="tr-TR" smtClean="0">
                <a:solidFill>
                  <a:srgbClr val="303030"/>
                </a:solidFill>
              </a:rPr>
              <a:pPr/>
              <a:t>‹#›</a:t>
            </a:fld>
            <a:endParaRPr lang="tr-TR">
              <a:solidFill>
                <a:srgbClr val="303030"/>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extLst>
      <p:ext uri="{BB962C8B-B14F-4D97-AF65-F5344CB8AC3E}">
        <p14:creationId xmlns:p14="http://schemas.microsoft.com/office/powerpoint/2010/main" val="302246864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A23720DD-5B6D-40BF-8493-A6B52D484E6B}" type="datetimeFigureOut">
              <a:rPr lang="tr-TR" smtClean="0"/>
              <a:pPr/>
              <a:t>02.10.2018</a:t>
            </a:fld>
            <a:endParaRPr lang="tr-T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tr-T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Veri Yer Tutucusu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3720DD-5B6D-40BF-8493-A6B52D484E6B}" type="datetimeFigureOut">
              <a:rPr lang="tr-TR" smtClean="0"/>
              <a:pPr/>
              <a:t>02.10.2018</a:t>
            </a:fld>
            <a:endParaRPr lang="tr-TR"/>
          </a:p>
        </p:txBody>
      </p:sp>
      <p:sp>
        <p:nvSpPr>
          <p:cNvPr id="3" name="Altbilgi Yer Tutucusu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tr-TR"/>
          </a:p>
        </p:txBody>
      </p:sp>
      <p:sp>
        <p:nvSpPr>
          <p:cNvPr id="8" name="Dikdörtgen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Düz Bağlayıcı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ayt Numarası Yer Tutucus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302176B-0E47-46AC-8F43-DAB4B8A37D06}" type="slidenum">
              <a:rPr lang="tr-TR" smtClean="0"/>
              <a:pPr/>
              <a:t>‹#›</a:t>
            </a:fld>
            <a:endParaRPr lang="tr-TR"/>
          </a:p>
        </p:txBody>
      </p:sp>
      <p:sp>
        <p:nvSpPr>
          <p:cNvPr id="22" name="Başlık Yer Tutucusu 21"/>
          <p:cNvSpPr>
            <a:spLocks noGrp="1"/>
          </p:cNvSpPr>
          <p:nvPr>
            <p:ph type="title"/>
          </p:nvPr>
        </p:nvSpPr>
        <p:spPr>
          <a:xfrm>
            <a:off x="301752" y="228600"/>
            <a:ext cx="8534400" cy="758952"/>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A23720DD-5B6D-40BF-8493-A6B52D484E6B}" type="datetimeFigureOut">
              <a:rPr lang="tr-TR" smtClean="0"/>
              <a:pPr/>
              <a:t>02.10.2018</a:t>
            </a:fld>
            <a:endParaRPr lang="tr-T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tr-T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23720DD-5B6D-40BF-8493-A6B52D484E6B}" type="datetimeFigureOut">
              <a:rPr lang="tr-TR" smtClean="0"/>
              <a:pPr/>
              <a:t>02.10.2018</a:t>
            </a:fld>
            <a:endParaRPr lang="tr-T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tr-T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F302176B-0E47-46AC-8F43-DAB4B8A37D06}" type="slidenum">
              <a:rPr lang="tr-TR" smtClean="0"/>
              <a:pPr/>
              <a:t>‹#›</a:t>
            </a:fld>
            <a:endParaRPr lang="tr-T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Serbest 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Dik Üçgen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Düz Bağlayıcı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Başlık Yer Tutucusu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tr-TR" smtClean="0"/>
              <a:t>Asıl başlık stili için tıklatın</a:t>
            </a:r>
            <a:endParaRPr kumimoji="0" lang="en-US"/>
          </a:p>
        </p:txBody>
      </p:sp>
      <p:sp>
        <p:nvSpPr>
          <p:cNvPr id="30" name="Metin Yer Tutucusu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Veri Yer Tutucusu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23720DD-5B6D-40BF-8493-A6B52D484E6B}" type="datetimeFigureOut">
              <a:rPr lang="tr-TR" smtClean="0"/>
              <a:pPr/>
              <a:t>02.10.2018</a:t>
            </a:fld>
            <a:endParaRPr lang="tr-TR"/>
          </a:p>
        </p:txBody>
      </p:sp>
      <p:sp>
        <p:nvSpPr>
          <p:cNvPr id="22" name="Altbilgi Yer Tutucusu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tr-TR"/>
          </a:p>
        </p:txBody>
      </p:sp>
      <p:sp>
        <p:nvSpPr>
          <p:cNvPr id="18" name="Slayt Numarası Yer Tutucusu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ast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Halka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Dikdörtgen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Başlık Yer Tutucusu 4"/>
          <p:cNvSpPr>
            <a:spLocks noGrp="1"/>
          </p:cNvSpPr>
          <p:nvPr>
            <p:ph type="title"/>
          </p:nvPr>
        </p:nvSpPr>
        <p:spPr>
          <a:xfrm>
            <a:off x="1435608" y="274638"/>
            <a:ext cx="7498080" cy="1143000"/>
          </a:xfrm>
          <a:prstGeom prst="rect">
            <a:avLst/>
          </a:prstGeom>
        </p:spPr>
        <p:txBody>
          <a:bodyPr anchor="ctr">
            <a:normAutofit/>
          </a:bodyPr>
          <a:lstStyle>
            <a:extLst/>
          </a:lstStyle>
          <a:p>
            <a:r>
              <a:rPr kumimoji="0" lang="tr-TR" smtClean="0"/>
              <a:t>Asıl başlık stili için tıklatın</a:t>
            </a:r>
            <a:endParaRPr kumimoji="0" lang="en-US"/>
          </a:p>
        </p:txBody>
      </p:sp>
      <p:sp>
        <p:nvSpPr>
          <p:cNvPr id="9" name="Metin Yer Tutucusu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24" name="Veri Yer Tutucusu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23720DD-5B6D-40BF-8493-A6B52D484E6B}" type="datetimeFigureOut">
              <a:rPr lang="tr-TR" smtClean="0"/>
              <a:pPr/>
              <a:t>02.10.2018</a:t>
            </a:fld>
            <a:endParaRPr lang="tr-TR"/>
          </a:p>
        </p:txBody>
      </p:sp>
      <p:sp>
        <p:nvSpPr>
          <p:cNvPr id="10" name="Altbilgi Yer Tutucusu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tr-TR"/>
          </a:p>
        </p:txBody>
      </p:sp>
      <p:sp>
        <p:nvSpPr>
          <p:cNvPr id="22" name="Slayt Numarası Yer Tutucusu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302176B-0E47-46AC-8F43-DAB4B8A37D06}" type="slidenum">
              <a:rPr lang="tr-TR" smtClean="0"/>
              <a:pPr/>
              <a:t>‹#›</a:t>
            </a:fld>
            <a:endParaRPr lang="tr-TR"/>
          </a:p>
        </p:txBody>
      </p:sp>
      <p:sp>
        <p:nvSpPr>
          <p:cNvPr id="15" name="Dikdörtgen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Düz Bağlayıcı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Başlık Yer Tutucusu 21"/>
          <p:cNvSpPr>
            <a:spLocks noGrp="1"/>
          </p:cNvSpPr>
          <p:nvPr>
            <p:ph type="title"/>
          </p:nvPr>
        </p:nvSpPr>
        <p:spPr>
          <a:xfrm>
            <a:off x="457200" y="274638"/>
            <a:ext cx="7467600" cy="1143000"/>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Veri Yer Tutucusu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23720DD-5B6D-40BF-8493-A6B52D484E6B}" type="datetimeFigureOut">
              <a:rPr lang="tr-TR" smtClean="0"/>
              <a:pPr/>
              <a:t>02.10.2018</a:t>
            </a:fld>
            <a:endParaRPr lang="tr-TR"/>
          </a:p>
        </p:txBody>
      </p:sp>
      <p:sp>
        <p:nvSpPr>
          <p:cNvPr id="3" name="Altbilgi Yer Tutucusu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tr-TR"/>
          </a:p>
        </p:txBody>
      </p:sp>
      <p:sp>
        <p:nvSpPr>
          <p:cNvPr id="7" name="Düz Bağlayıcı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Düz Bağlayıcı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Dikdörtgen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üz Bağlayıcı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ayt Numarası Yer Tutucus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A23720DD-5B6D-40BF-8493-A6B52D484E6B}" type="datetimeFigureOut">
              <a:rPr lang="tr-TR" smtClean="0">
                <a:solidFill>
                  <a:srgbClr val="465E9C"/>
                </a:solidFill>
              </a:rPr>
              <a:pPr/>
              <a:t>02.10.2018</a:t>
            </a:fld>
            <a:endParaRPr lang="tr-TR">
              <a:solidFill>
                <a:srgbClr val="465E9C"/>
              </a:solidFill>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tr-TR">
              <a:solidFill>
                <a:srgbClr val="465E9C"/>
              </a:solidFill>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F302176B-0E47-46AC-8F43-DAB4B8A37D06}" type="slidenum">
              <a:rPr lang="tr-TR" smtClean="0">
                <a:solidFill>
                  <a:srgbClr val="465E9C"/>
                </a:solidFill>
              </a:rPr>
              <a:pPr/>
              <a:t>‹#›</a:t>
            </a:fld>
            <a:endParaRPr lang="tr-TR">
              <a:solidFill>
                <a:srgbClr val="465E9C"/>
              </a:solidFill>
            </a:endParaRPr>
          </a:p>
        </p:txBody>
      </p:sp>
    </p:spTree>
    <p:extLst>
      <p:ext uri="{BB962C8B-B14F-4D97-AF65-F5344CB8AC3E}">
        <p14:creationId xmlns:p14="http://schemas.microsoft.com/office/powerpoint/2010/main" val="379200052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46.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6.xml"/><Relationship Id="rId1" Type="http://schemas.openxmlformats.org/officeDocument/2006/relationships/themeOverride" Target="../theme/themeOverr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01.xml"/><Relationship Id="rId1" Type="http://schemas.openxmlformats.org/officeDocument/2006/relationships/themeOverride" Target="../theme/themeOverr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6.xml"/><Relationship Id="rId1" Type="http://schemas.openxmlformats.org/officeDocument/2006/relationships/themeOverride" Target="../theme/themeOverr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6.xml"/><Relationship Id="rId1" Type="http://schemas.openxmlformats.org/officeDocument/2006/relationships/themeOverride" Target="../theme/themeOverride1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hemeOverride" Target="../theme/themeOverr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8.xml"/><Relationship Id="rId1" Type="http://schemas.openxmlformats.org/officeDocument/2006/relationships/themeOverride" Target="../theme/themeOverr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6.xml"/><Relationship Id="rId1" Type="http://schemas.openxmlformats.org/officeDocument/2006/relationships/themeOverride" Target="../theme/themeOverride16.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6.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46.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6.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979711" y="2204864"/>
            <a:ext cx="4824535" cy="3312368"/>
          </a:xfrm>
        </p:spPr>
        <p:txBody>
          <a:bodyPr>
            <a:noAutofit/>
          </a:bodyPr>
          <a:lstStyle/>
          <a:p>
            <a:r>
              <a:rPr lang="tr-TR" sz="4000" b="1" dirty="0">
                <a:solidFill>
                  <a:srgbClr val="00B050"/>
                </a:solidFill>
                <a:latin typeface="Algerian" pitchFamily="82" charset="0"/>
              </a:rPr>
              <a:t>TÜRK DİLİ </a:t>
            </a:r>
            <a:r>
              <a:rPr lang="tr-TR" sz="4000" b="1" dirty="0" smtClean="0">
                <a:solidFill>
                  <a:srgbClr val="00B050"/>
                </a:solidFill>
                <a:latin typeface="Algerian" pitchFamily="82" charset="0"/>
              </a:rPr>
              <a:t/>
            </a:r>
            <a:br>
              <a:rPr lang="tr-TR" sz="4000" b="1" dirty="0" smtClean="0">
                <a:solidFill>
                  <a:srgbClr val="00B050"/>
                </a:solidFill>
                <a:latin typeface="Algerian" pitchFamily="82" charset="0"/>
              </a:rPr>
            </a:br>
            <a:r>
              <a:rPr lang="tr-TR" sz="4000" b="1" dirty="0" smtClean="0">
                <a:solidFill>
                  <a:srgbClr val="00B050"/>
                </a:solidFill>
                <a:latin typeface="Algerian" pitchFamily="82" charset="0"/>
              </a:rPr>
              <a:t>VE </a:t>
            </a:r>
            <a:br>
              <a:rPr lang="tr-TR" sz="4000" b="1" dirty="0" smtClean="0">
                <a:solidFill>
                  <a:srgbClr val="00B050"/>
                </a:solidFill>
                <a:latin typeface="Algerian" pitchFamily="82" charset="0"/>
              </a:rPr>
            </a:br>
            <a:r>
              <a:rPr lang="tr-TR" sz="4000" b="1" dirty="0" err="1" smtClean="0">
                <a:solidFill>
                  <a:srgbClr val="00B050"/>
                </a:solidFill>
                <a:latin typeface="Algerian" pitchFamily="82" charset="0"/>
              </a:rPr>
              <a:t>EdebİyatI</a:t>
            </a:r>
            <a:r>
              <a:rPr lang="tr-TR" sz="4000" b="1" dirty="0" smtClean="0">
                <a:solidFill>
                  <a:srgbClr val="00B050"/>
                </a:solidFill>
                <a:latin typeface="Algerian" pitchFamily="82" charset="0"/>
              </a:rPr>
              <a:t> bölümü </a:t>
            </a:r>
            <a:endParaRPr lang="tr-TR" sz="4000" b="1" dirty="0">
              <a:solidFill>
                <a:srgbClr val="00B050"/>
              </a:solidFill>
              <a:latin typeface="Algerian" pitchFamily="82" charset="0"/>
            </a:endParaRPr>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97971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7" y="32078"/>
            <a:ext cx="23288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169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3068961"/>
            <a:ext cx="9036496" cy="3312368"/>
          </a:xfrm>
        </p:spPr>
        <p:txBody>
          <a:bodyPr>
            <a:normAutofit/>
          </a:bodyPr>
          <a:lstStyle/>
          <a:p>
            <a:pPr>
              <a:buFont typeface="Wingdings" pitchFamily="2" charset="2"/>
              <a:buChar char="v"/>
            </a:pPr>
            <a:r>
              <a:rPr lang="tr-TR" b="1" dirty="0" smtClean="0">
                <a:latin typeface="Times New Roman" pitchFamily="18" charset="0"/>
                <a:cs typeface="Times New Roman" pitchFamily="18" charset="0"/>
              </a:rPr>
              <a:t>Lisans:</a:t>
            </a:r>
          </a:p>
          <a:p>
            <a:pPr marL="0" indent="0">
              <a:buNone/>
            </a:pPr>
            <a:r>
              <a:rPr lang="tr-TR" dirty="0" smtClean="0">
                <a:latin typeface="Times New Roman" pitchFamily="18" charset="0"/>
                <a:cs typeface="Times New Roman" pitchFamily="18" charset="0"/>
              </a:rPr>
              <a:t>	</a:t>
            </a:r>
            <a:r>
              <a:rPr lang="tr-TR" dirty="0" smtClean="0">
                <a:solidFill>
                  <a:schemeClr val="tx1"/>
                </a:solidFill>
                <a:latin typeface="Times New Roman" pitchFamily="18" charset="0"/>
                <a:cs typeface="Times New Roman" pitchFamily="18" charset="0"/>
              </a:rPr>
              <a:t>Selçuk </a:t>
            </a:r>
            <a:r>
              <a:rPr lang="tr-TR" dirty="0">
                <a:solidFill>
                  <a:schemeClr val="tx1"/>
                </a:solidFill>
                <a:latin typeface="Times New Roman" pitchFamily="18" charset="0"/>
                <a:cs typeface="Times New Roman" pitchFamily="18" charset="0"/>
              </a:rPr>
              <a:t>Üniversitesi Türkçe Eğitimi </a:t>
            </a:r>
            <a:r>
              <a:rPr lang="tr-TR" dirty="0" smtClean="0">
                <a:solidFill>
                  <a:schemeClr val="tx1"/>
                </a:solidFill>
                <a:latin typeface="Times New Roman" pitchFamily="18" charset="0"/>
                <a:cs typeface="Times New Roman" pitchFamily="18" charset="0"/>
              </a:rPr>
              <a:t>Bölümü</a:t>
            </a:r>
            <a:endParaRPr lang="tr-TR" dirty="0">
              <a:solidFill>
                <a:schemeClr val="tx1"/>
              </a:solidFill>
              <a:latin typeface="Times New Roman" pitchFamily="18" charset="0"/>
              <a:cs typeface="Times New Roman" pitchFamily="18" charset="0"/>
            </a:endParaRPr>
          </a:p>
          <a:p>
            <a:pPr>
              <a:buFont typeface="Wingdings" pitchFamily="2" charset="2"/>
              <a:buChar char="v"/>
            </a:pPr>
            <a:r>
              <a:rPr lang="tr-TR" b="1" dirty="0" smtClean="0">
                <a:latin typeface="Times New Roman" pitchFamily="18" charset="0"/>
                <a:cs typeface="Times New Roman" pitchFamily="18" charset="0"/>
              </a:rPr>
              <a:t>Yüksek Lisans:</a:t>
            </a:r>
          </a:p>
          <a:p>
            <a:pPr marL="0" indent="0">
              <a:buNone/>
            </a:pPr>
            <a:r>
              <a:rPr lang="tr-TR" dirty="0" smtClean="0">
                <a:latin typeface="Times New Roman" pitchFamily="18" charset="0"/>
                <a:cs typeface="Times New Roman" pitchFamily="18" charset="0"/>
              </a:rPr>
              <a:t>	</a:t>
            </a:r>
            <a:r>
              <a:rPr lang="tr-TR" dirty="0" smtClean="0">
                <a:solidFill>
                  <a:schemeClr val="tx1"/>
                </a:solidFill>
                <a:latin typeface="Times New Roman" pitchFamily="18" charset="0"/>
                <a:cs typeface="Times New Roman" pitchFamily="18" charset="0"/>
              </a:rPr>
              <a:t>İnönü </a:t>
            </a:r>
            <a:r>
              <a:rPr lang="tr-TR" dirty="0">
                <a:solidFill>
                  <a:schemeClr val="tx1"/>
                </a:solidFill>
                <a:latin typeface="Times New Roman" pitchFamily="18" charset="0"/>
                <a:cs typeface="Times New Roman" pitchFamily="18" charset="0"/>
              </a:rPr>
              <a:t>Üniversitesi Yeni Türk Edebiyatı Bilim Dalı </a:t>
            </a:r>
          </a:p>
          <a:p>
            <a:pPr>
              <a:buFont typeface="Wingdings" pitchFamily="2" charset="2"/>
              <a:buChar char="v"/>
            </a:pPr>
            <a:r>
              <a:rPr lang="tr-TR" b="1" dirty="0" smtClean="0">
                <a:latin typeface="Times New Roman" pitchFamily="18" charset="0"/>
                <a:cs typeface="Times New Roman" pitchFamily="18" charset="0"/>
              </a:rPr>
              <a:t>Doktora: </a:t>
            </a:r>
          </a:p>
          <a:p>
            <a:pPr marL="0" indent="0">
              <a:buNone/>
            </a:pPr>
            <a:r>
              <a:rPr lang="tr-TR" dirty="0" smtClean="0">
                <a:latin typeface="Times New Roman" pitchFamily="18" charset="0"/>
                <a:cs typeface="Times New Roman" pitchFamily="18" charset="0"/>
              </a:rPr>
              <a:t>	</a:t>
            </a:r>
            <a:r>
              <a:rPr lang="tr-TR" dirty="0" smtClean="0">
                <a:solidFill>
                  <a:schemeClr val="tx1"/>
                </a:solidFill>
                <a:latin typeface="Times New Roman" pitchFamily="18" charset="0"/>
                <a:cs typeface="Times New Roman" pitchFamily="18" charset="0"/>
              </a:rPr>
              <a:t>Dicle </a:t>
            </a:r>
            <a:r>
              <a:rPr lang="tr-TR" dirty="0">
                <a:solidFill>
                  <a:schemeClr val="tx1"/>
                </a:solidFill>
                <a:latin typeface="Times New Roman" pitchFamily="18" charset="0"/>
                <a:cs typeface="Times New Roman" pitchFamily="18" charset="0"/>
              </a:rPr>
              <a:t>Üniversitesi Yeni Türk Edebiyatı Bilim Dalı</a:t>
            </a:r>
            <a:endParaRPr lang="tr-TR" dirty="0" smtClean="0">
              <a:solidFill>
                <a:schemeClr val="tx1"/>
              </a:solidFill>
              <a:latin typeface="Times New Roman" pitchFamily="18" charset="0"/>
              <a:cs typeface="Times New Roman" pitchFamily="18" charset="0"/>
            </a:endParaRPr>
          </a:p>
        </p:txBody>
      </p:sp>
      <p:sp>
        <p:nvSpPr>
          <p:cNvPr id="3" name="Başlık 2"/>
          <p:cNvSpPr>
            <a:spLocks noGrp="1"/>
          </p:cNvSpPr>
          <p:nvPr>
            <p:ph type="title"/>
          </p:nvPr>
        </p:nvSpPr>
        <p:spPr>
          <a:xfrm>
            <a:off x="2195736" y="1700808"/>
            <a:ext cx="5328592" cy="1224136"/>
          </a:xfrm>
        </p:spPr>
        <p:txBody>
          <a:bodyPr>
            <a:normAutofit/>
          </a:bodyPr>
          <a:lstStyle/>
          <a:p>
            <a:r>
              <a:rPr lang="tr-TR" sz="2400" b="1" dirty="0" smtClean="0">
                <a:solidFill>
                  <a:srgbClr val="002060"/>
                </a:solidFill>
                <a:latin typeface="Times New Roman" pitchFamily="18" charset="0"/>
                <a:cs typeface="Times New Roman" pitchFamily="18" charset="0"/>
              </a:rPr>
              <a:t>Dr. </a:t>
            </a:r>
            <a:r>
              <a:rPr lang="tr-TR" sz="2400" b="1" dirty="0" err="1" smtClean="0">
                <a:solidFill>
                  <a:srgbClr val="002060"/>
                </a:solidFill>
                <a:latin typeface="Times New Roman" pitchFamily="18" charset="0"/>
                <a:cs typeface="Times New Roman" pitchFamily="18" charset="0"/>
              </a:rPr>
              <a:t>Öğr</a:t>
            </a:r>
            <a:r>
              <a:rPr lang="tr-TR" sz="2400" b="1" dirty="0" smtClean="0">
                <a:solidFill>
                  <a:srgbClr val="002060"/>
                </a:solidFill>
                <a:latin typeface="Times New Roman" pitchFamily="18" charset="0"/>
                <a:cs typeface="Times New Roman" pitchFamily="18" charset="0"/>
              </a:rPr>
              <a:t>. Üyesi </a:t>
            </a:r>
            <a:r>
              <a:rPr lang="tr-TR" sz="2400" b="1" dirty="0" err="1" smtClean="0">
                <a:solidFill>
                  <a:srgbClr val="002060"/>
                </a:solidFill>
                <a:latin typeface="Times New Roman" pitchFamily="18" charset="0"/>
                <a:cs typeface="Times New Roman" pitchFamily="18" charset="0"/>
              </a:rPr>
              <a:t>Abdulhakim</a:t>
            </a:r>
            <a:r>
              <a:rPr lang="tr-TR" sz="2400" b="1" dirty="0" smtClean="0">
                <a:solidFill>
                  <a:srgbClr val="002060"/>
                </a:solidFill>
                <a:latin typeface="Times New Roman" pitchFamily="18" charset="0"/>
                <a:cs typeface="Times New Roman" pitchFamily="18" charset="0"/>
              </a:rPr>
              <a:t> TUĞLUK</a:t>
            </a:r>
            <a:br>
              <a:rPr lang="tr-TR" sz="2400" b="1" dirty="0" smtClean="0">
                <a:solidFill>
                  <a:srgbClr val="002060"/>
                </a:solidFill>
                <a:latin typeface="Times New Roman" pitchFamily="18" charset="0"/>
                <a:cs typeface="Times New Roman" pitchFamily="18" charset="0"/>
              </a:rPr>
            </a:br>
            <a:r>
              <a:rPr lang="tr-TR" sz="2400" b="1" dirty="0" smtClean="0">
                <a:solidFill>
                  <a:srgbClr val="002060"/>
                </a:solidFill>
                <a:latin typeface="Times New Roman" pitchFamily="18" charset="0"/>
                <a:cs typeface="Times New Roman" pitchFamily="18" charset="0"/>
              </a:rPr>
              <a:t>(Yeni Türk Edebiyatı Anabilim Dalı)</a:t>
            </a:r>
            <a:endParaRPr lang="tr-TR" sz="2400" b="1" dirty="0">
              <a:solidFill>
                <a:srgbClr val="002060"/>
              </a:solidFill>
              <a:latin typeface="Times New Roman" pitchFamily="18" charset="0"/>
              <a:cs typeface="Times New Roman" pitchFamily="18" charset="0"/>
            </a:endParaRPr>
          </a:p>
        </p:txBody>
      </p:sp>
      <p:pic>
        <p:nvPicPr>
          <p:cNvPr id="4098" name="Picture 2" descr="Abdulhakim TUÄL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39752"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9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51521" y="3429000"/>
            <a:ext cx="8712967" cy="342900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buFont typeface="Wingdings" pitchFamily="2" charset="2"/>
              <a:buChar char="Ø"/>
            </a:pPr>
            <a:r>
              <a:rPr lang="tr-TR" sz="2600" b="1" dirty="0" smtClean="0">
                <a:solidFill>
                  <a:schemeClr val="tx1"/>
                </a:solidFill>
                <a:latin typeface="Times New Roman" pitchFamily="18" charset="0"/>
                <a:cs typeface="Times New Roman" pitchFamily="18" charset="0"/>
              </a:rPr>
              <a:t>Lisans:</a:t>
            </a:r>
          </a:p>
          <a:p>
            <a:pPr marL="0" indent="0" algn="just">
              <a:buNone/>
            </a:pPr>
            <a:r>
              <a:rPr lang="tr-TR" sz="2600" dirty="0" smtClean="0">
                <a:solidFill>
                  <a:schemeClr val="tx1"/>
                </a:solidFill>
                <a:latin typeface="Times New Roman" pitchFamily="18" charset="0"/>
                <a:ea typeface="Times New Roman"/>
                <a:cs typeface="Times New Roman" pitchFamily="18" charset="0"/>
              </a:rPr>
              <a:t>Giresun </a:t>
            </a:r>
            <a:r>
              <a:rPr lang="en-US" sz="2600" dirty="0" err="1" smtClean="0">
                <a:solidFill>
                  <a:schemeClr val="tx1"/>
                </a:solidFill>
                <a:latin typeface="Times New Roman" pitchFamily="18" charset="0"/>
                <a:ea typeface="Times New Roman"/>
                <a:cs typeface="Times New Roman" pitchFamily="18" charset="0"/>
              </a:rPr>
              <a:t>Üniversitesi</a:t>
            </a:r>
            <a:r>
              <a:rPr lang="tr-TR" sz="2600" dirty="0" smtClean="0">
                <a:solidFill>
                  <a:schemeClr val="tx1"/>
                </a:solidFill>
                <a:latin typeface="Times New Roman" pitchFamily="18" charset="0"/>
                <a:ea typeface="Times New Roman"/>
                <a:cs typeface="Times New Roman" pitchFamily="18" charset="0"/>
              </a:rPr>
              <a:t>, </a:t>
            </a:r>
            <a:r>
              <a:rPr lang="en-US" sz="2600" dirty="0" err="1">
                <a:solidFill>
                  <a:schemeClr val="tx1"/>
                </a:solidFill>
                <a:latin typeface="Times New Roman" pitchFamily="18" charset="0"/>
                <a:ea typeface="Times New Roman"/>
                <a:cs typeface="Times New Roman" pitchFamily="18" charset="0"/>
              </a:rPr>
              <a:t>Türk</a:t>
            </a:r>
            <a:r>
              <a:rPr lang="en-US" sz="2600" dirty="0">
                <a:solidFill>
                  <a:schemeClr val="tx1"/>
                </a:solidFill>
                <a:latin typeface="Times New Roman" pitchFamily="18" charset="0"/>
                <a:ea typeface="Times New Roman"/>
                <a:cs typeface="Times New Roman" pitchFamily="18" charset="0"/>
              </a:rPr>
              <a:t> </a:t>
            </a:r>
            <a:r>
              <a:rPr lang="en-US" sz="2600" dirty="0" err="1">
                <a:solidFill>
                  <a:schemeClr val="tx1"/>
                </a:solidFill>
                <a:latin typeface="Times New Roman" pitchFamily="18" charset="0"/>
                <a:ea typeface="Times New Roman"/>
                <a:cs typeface="Times New Roman" pitchFamily="18" charset="0"/>
              </a:rPr>
              <a:t>Dili</a:t>
            </a:r>
            <a:r>
              <a:rPr lang="en-US" sz="2600" dirty="0">
                <a:solidFill>
                  <a:schemeClr val="tx1"/>
                </a:solidFill>
                <a:latin typeface="Times New Roman" pitchFamily="18" charset="0"/>
                <a:ea typeface="Times New Roman"/>
                <a:cs typeface="Times New Roman" pitchFamily="18" charset="0"/>
              </a:rPr>
              <a:t> </a:t>
            </a:r>
            <a:r>
              <a:rPr lang="en-US" sz="2600" dirty="0" err="1">
                <a:solidFill>
                  <a:schemeClr val="tx1"/>
                </a:solidFill>
                <a:latin typeface="Times New Roman" pitchFamily="18" charset="0"/>
                <a:ea typeface="Times New Roman"/>
                <a:cs typeface="Times New Roman" pitchFamily="18" charset="0"/>
              </a:rPr>
              <a:t>ve</a:t>
            </a:r>
            <a:r>
              <a:rPr lang="en-US" sz="2600" dirty="0">
                <a:solidFill>
                  <a:schemeClr val="tx1"/>
                </a:solidFill>
                <a:latin typeface="Times New Roman" pitchFamily="18" charset="0"/>
                <a:ea typeface="Times New Roman"/>
                <a:cs typeface="Times New Roman" pitchFamily="18" charset="0"/>
              </a:rPr>
              <a:t> </a:t>
            </a:r>
            <a:r>
              <a:rPr lang="en-US" sz="2600" dirty="0" err="1" smtClean="0">
                <a:solidFill>
                  <a:schemeClr val="tx1"/>
                </a:solidFill>
                <a:latin typeface="Times New Roman" pitchFamily="18" charset="0"/>
                <a:ea typeface="Times New Roman"/>
                <a:cs typeface="Times New Roman" pitchFamily="18" charset="0"/>
              </a:rPr>
              <a:t>Edebiyatı</a:t>
            </a:r>
            <a:r>
              <a:rPr lang="tr-TR" sz="2600" dirty="0" smtClean="0">
                <a:solidFill>
                  <a:schemeClr val="tx1"/>
                </a:solidFill>
                <a:latin typeface="Times New Roman" pitchFamily="18" charset="0"/>
                <a:ea typeface="Times New Roman"/>
                <a:cs typeface="Times New Roman" pitchFamily="18" charset="0"/>
              </a:rPr>
              <a:t> Bölümü</a:t>
            </a:r>
            <a:endParaRPr lang="en-US" sz="2600" dirty="0">
              <a:solidFill>
                <a:schemeClr val="tx1"/>
              </a:solidFill>
              <a:latin typeface="Times New Roman" pitchFamily="18" charset="0"/>
              <a:ea typeface="Times New Roman"/>
              <a:cs typeface="Times New Roman" pitchFamily="18" charset="0"/>
            </a:endParaRPr>
          </a:p>
          <a:p>
            <a:pPr marL="0" indent="0" algn="just">
              <a:buNone/>
            </a:pPr>
            <a:endParaRPr lang="tr-TR" sz="2600" dirty="0" smtClean="0">
              <a:solidFill>
                <a:schemeClr val="tx1"/>
              </a:solidFill>
              <a:latin typeface="Times New Roman" pitchFamily="18" charset="0"/>
              <a:cs typeface="Times New Roman" pitchFamily="18" charset="0"/>
            </a:endParaRPr>
          </a:p>
          <a:p>
            <a:pPr algn="just">
              <a:buFont typeface="Wingdings" pitchFamily="2" charset="2"/>
              <a:buChar char="Ø"/>
            </a:pPr>
            <a:r>
              <a:rPr lang="tr-TR" sz="2600" b="1" dirty="0" smtClean="0">
                <a:solidFill>
                  <a:schemeClr val="tx1"/>
                </a:solidFill>
                <a:latin typeface="Times New Roman" pitchFamily="18" charset="0"/>
                <a:cs typeface="Times New Roman" pitchFamily="18" charset="0"/>
              </a:rPr>
              <a:t>Yüksek Lisans:</a:t>
            </a:r>
          </a:p>
          <a:p>
            <a:pPr marL="0" lvl="0" indent="0" algn="just">
              <a:buClr>
                <a:srgbClr val="2DA2BF"/>
              </a:buClr>
              <a:buNone/>
            </a:pPr>
            <a:r>
              <a:rPr lang="tr-TR" sz="2600" dirty="0" smtClean="0">
                <a:solidFill>
                  <a:schemeClr val="tx1"/>
                </a:solidFill>
                <a:latin typeface="Times New Roman" pitchFamily="18" charset="0"/>
                <a:cs typeface="Times New Roman" pitchFamily="18" charset="0"/>
              </a:rPr>
              <a:t>Adnan Menderes Üniversitesi, </a:t>
            </a:r>
            <a:r>
              <a:rPr lang="en-US" sz="2600" dirty="0" err="1">
                <a:solidFill>
                  <a:prstClr val="black"/>
                </a:solidFill>
                <a:latin typeface="Times New Roman" pitchFamily="18" charset="0"/>
                <a:ea typeface="Times New Roman"/>
                <a:cs typeface="Times New Roman" pitchFamily="18" charset="0"/>
              </a:rPr>
              <a:t>Türk</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Dili</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ve</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Edebiyatı</a:t>
            </a:r>
            <a:r>
              <a:rPr lang="tr-TR" sz="2600" dirty="0">
                <a:solidFill>
                  <a:prstClr val="black"/>
                </a:solidFill>
                <a:latin typeface="Times New Roman" pitchFamily="18" charset="0"/>
                <a:ea typeface="Times New Roman"/>
                <a:cs typeface="Times New Roman" pitchFamily="18" charset="0"/>
              </a:rPr>
              <a:t>/ </a:t>
            </a:r>
            <a:r>
              <a:rPr lang="tr-TR" sz="2600" dirty="0" smtClean="0">
                <a:solidFill>
                  <a:prstClr val="black"/>
                </a:solidFill>
                <a:latin typeface="Times New Roman" pitchFamily="18" charset="0"/>
                <a:ea typeface="Times New Roman"/>
                <a:cs typeface="Times New Roman" pitchFamily="18" charset="0"/>
              </a:rPr>
              <a:t>Türk Halk Edebiyatı</a:t>
            </a:r>
            <a:r>
              <a:rPr lang="en-US" sz="2600" dirty="0" smtClean="0">
                <a:solidFill>
                  <a:prstClr val="black"/>
                </a:solidFill>
                <a:latin typeface="Times New Roman" pitchFamily="18" charset="0"/>
                <a:ea typeface="Times New Roman"/>
                <a:cs typeface="Times New Roman" pitchFamily="18" charset="0"/>
              </a:rPr>
              <a:t> </a:t>
            </a:r>
            <a:r>
              <a:rPr lang="en-US" sz="2600" dirty="0">
                <a:solidFill>
                  <a:prstClr val="black"/>
                </a:solidFill>
                <a:latin typeface="Times New Roman" pitchFamily="18" charset="0"/>
                <a:ea typeface="Times New Roman"/>
                <a:cs typeface="Times New Roman" pitchFamily="18" charset="0"/>
              </a:rPr>
              <a:t>Ana </a:t>
            </a:r>
            <a:r>
              <a:rPr lang="en-US" sz="2600" dirty="0" err="1">
                <a:solidFill>
                  <a:prstClr val="black"/>
                </a:solidFill>
                <a:latin typeface="Times New Roman" pitchFamily="18" charset="0"/>
                <a:ea typeface="Times New Roman"/>
                <a:cs typeface="Times New Roman" pitchFamily="18" charset="0"/>
              </a:rPr>
              <a:t>Bilim</a:t>
            </a:r>
            <a:r>
              <a:rPr lang="en-US" sz="2600" dirty="0">
                <a:solidFill>
                  <a:prstClr val="black"/>
                </a:solidFill>
                <a:latin typeface="Times New Roman" pitchFamily="18" charset="0"/>
                <a:ea typeface="Times New Roman"/>
                <a:cs typeface="Times New Roman" pitchFamily="18" charset="0"/>
              </a:rPr>
              <a:t> Dalı</a:t>
            </a:r>
          </a:p>
          <a:p>
            <a:pPr marL="0" lvl="0" indent="0" algn="just">
              <a:buClr>
                <a:srgbClr val="72A376"/>
              </a:buClr>
              <a:buNone/>
            </a:pPr>
            <a:endParaRPr lang="tr-TR" sz="2600" dirty="0" smtClean="0">
              <a:solidFill>
                <a:schemeClr val="tx1"/>
              </a:solidFill>
              <a:latin typeface="Times New Roman" pitchFamily="18" charset="0"/>
              <a:cs typeface="Times New Roman" pitchFamily="18" charset="0"/>
            </a:endParaRPr>
          </a:p>
          <a:p>
            <a:pPr algn="just">
              <a:buFont typeface="Wingdings" pitchFamily="2" charset="2"/>
              <a:buChar char="Ø"/>
            </a:pPr>
            <a:r>
              <a:rPr lang="tr-TR" sz="2600" b="1" dirty="0" smtClean="0">
                <a:solidFill>
                  <a:schemeClr val="tx1"/>
                </a:solidFill>
                <a:latin typeface="Times New Roman" pitchFamily="18" charset="0"/>
                <a:cs typeface="Times New Roman" pitchFamily="18" charset="0"/>
              </a:rPr>
              <a:t>Doktora:</a:t>
            </a:r>
          </a:p>
          <a:p>
            <a:pPr marL="0" lvl="0" indent="0" algn="just">
              <a:buClr>
                <a:srgbClr val="2DA2BF"/>
              </a:buClr>
              <a:buNone/>
            </a:pPr>
            <a:r>
              <a:rPr lang="tr-TR" sz="2600" dirty="0" smtClean="0">
                <a:solidFill>
                  <a:schemeClr val="tx1"/>
                </a:solidFill>
                <a:latin typeface="Times New Roman" pitchFamily="18" charset="0"/>
                <a:cs typeface="Times New Roman" pitchFamily="18" charset="0"/>
              </a:rPr>
              <a:t>Ege Üniversitesi, </a:t>
            </a:r>
            <a:r>
              <a:rPr lang="en-US" sz="2600" dirty="0" err="1">
                <a:solidFill>
                  <a:prstClr val="black"/>
                </a:solidFill>
                <a:latin typeface="Times New Roman" pitchFamily="18" charset="0"/>
                <a:ea typeface="Times New Roman"/>
                <a:cs typeface="Times New Roman" pitchFamily="18" charset="0"/>
              </a:rPr>
              <a:t>Türk</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Dili</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ve</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Edebiyatı</a:t>
            </a:r>
            <a:r>
              <a:rPr lang="tr-TR" sz="2600" dirty="0">
                <a:solidFill>
                  <a:prstClr val="black"/>
                </a:solidFill>
                <a:latin typeface="Times New Roman" pitchFamily="18" charset="0"/>
                <a:ea typeface="Times New Roman"/>
                <a:cs typeface="Times New Roman" pitchFamily="18" charset="0"/>
              </a:rPr>
              <a:t>/ </a:t>
            </a:r>
            <a:r>
              <a:rPr lang="tr-TR" sz="2600" dirty="0" smtClean="0">
                <a:solidFill>
                  <a:prstClr val="black"/>
                </a:solidFill>
                <a:latin typeface="Times New Roman" pitchFamily="18" charset="0"/>
                <a:ea typeface="Times New Roman"/>
                <a:cs typeface="Times New Roman" pitchFamily="18" charset="0"/>
              </a:rPr>
              <a:t>Türk Halk Edebiyatı</a:t>
            </a:r>
            <a:r>
              <a:rPr lang="en-US" sz="2600" dirty="0" smtClean="0">
                <a:solidFill>
                  <a:prstClr val="black"/>
                </a:solidFill>
                <a:latin typeface="Times New Roman" pitchFamily="18" charset="0"/>
                <a:ea typeface="Times New Roman"/>
                <a:cs typeface="Times New Roman" pitchFamily="18" charset="0"/>
              </a:rPr>
              <a:t> Ana</a:t>
            </a:r>
            <a:r>
              <a:rPr lang="tr-TR" sz="2600" dirty="0" smtClean="0">
                <a:solidFill>
                  <a:prstClr val="black"/>
                </a:solidFill>
                <a:latin typeface="Times New Roman" pitchFamily="18" charset="0"/>
                <a:ea typeface="Times New Roman"/>
                <a:cs typeface="Times New Roman" pitchFamily="18" charset="0"/>
              </a:rPr>
              <a:t> Bilim D</a:t>
            </a:r>
            <a:r>
              <a:rPr lang="en-US" sz="2600" dirty="0" err="1" smtClean="0">
                <a:solidFill>
                  <a:prstClr val="black"/>
                </a:solidFill>
                <a:latin typeface="Times New Roman" pitchFamily="18" charset="0"/>
                <a:ea typeface="Times New Roman"/>
                <a:cs typeface="Times New Roman" pitchFamily="18" charset="0"/>
              </a:rPr>
              <a:t>alı</a:t>
            </a:r>
            <a:endParaRPr lang="en-US" sz="2600" dirty="0">
              <a:solidFill>
                <a:prstClr val="black"/>
              </a:solidFill>
              <a:latin typeface="Times New Roman" pitchFamily="18" charset="0"/>
              <a:ea typeface="Times New Roman"/>
              <a:cs typeface="Times New Roman" pitchFamily="18" charset="0"/>
            </a:endParaRPr>
          </a:p>
          <a:p>
            <a:pPr marL="0" lvl="0" indent="0">
              <a:buClr>
                <a:srgbClr val="72A376"/>
              </a:buClr>
              <a:buNone/>
            </a:pPr>
            <a:endParaRPr lang="en-US" dirty="0">
              <a:solidFill>
                <a:schemeClr val="tx1"/>
              </a:solidFill>
              <a:latin typeface="Times New Roman" pitchFamily="18" charset="0"/>
              <a:ea typeface="Times New Roman"/>
              <a:cs typeface="Times New Roman" pitchFamily="18" charset="0"/>
            </a:endParaRPr>
          </a:p>
          <a:p>
            <a:pPr>
              <a:buFont typeface="Wingdings" pitchFamily="2" charset="2"/>
              <a:buChar char="Ø"/>
            </a:pPr>
            <a:endParaRPr lang="tr-TR" dirty="0" smtClean="0"/>
          </a:p>
          <a:p>
            <a:pPr marL="0" indent="0">
              <a:buNone/>
            </a:pPr>
            <a:endParaRPr lang="tr-TR" dirty="0"/>
          </a:p>
        </p:txBody>
      </p:sp>
      <p:sp>
        <p:nvSpPr>
          <p:cNvPr id="3" name="Başlık 2"/>
          <p:cNvSpPr>
            <a:spLocks noGrp="1"/>
          </p:cNvSpPr>
          <p:nvPr>
            <p:ph type="title"/>
          </p:nvPr>
        </p:nvSpPr>
        <p:spPr>
          <a:xfrm>
            <a:off x="2411760" y="2420888"/>
            <a:ext cx="6275040" cy="1008111"/>
          </a:xfrm>
        </p:spPr>
        <p:txBody>
          <a:bodyPr>
            <a:normAutofit fontScale="90000"/>
          </a:bodyPr>
          <a:lstStyle/>
          <a:p>
            <a:pPr marL="274320" lvl="0" indent="-274320" algn="l">
              <a:spcBef>
                <a:spcPct val="20000"/>
              </a:spcBef>
            </a:pPr>
            <a:r>
              <a:rPr lang="tr-TR" sz="2200" b="1" dirty="0" smtClean="0">
                <a:solidFill>
                  <a:srgbClr val="303030"/>
                </a:solidFill>
                <a:latin typeface="Times New Roman" pitchFamily="18" charset="0"/>
                <a:ea typeface="+mn-ea"/>
                <a:cs typeface="Times New Roman" pitchFamily="18" charset="0"/>
              </a:rPr>
              <a:t>    </a:t>
            </a:r>
            <a:r>
              <a:rPr lang="tr-TR" sz="2200" b="1" dirty="0" smtClean="0">
                <a:solidFill>
                  <a:schemeClr val="tx1"/>
                </a:solidFill>
                <a:latin typeface="Times New Roman" pitchFamily="18" charset="0"/>
                <a:ea typeface="+mn-ea"/>
                <a:cs typeface="Times New Roman" pitchFamily="18" charset="0"/>
              </a:rPr>
              <a:t>Yrd. Doç. Dr. İsmail ABALI</a:t>
            </a:r>
            <a:br>
              <a:rPr lang="tr-TR" sz="2200" b="1" dirty="0" smtClean="0">
                <a:solidFill>
                  <a:schemeClr val="tx1"/>
                </a:solidFill>
                <a:latin typeface="Times New Roman" pitchFamily="18" charset="0"/>
                <a:ea typeface="+mn-ea"/>
                <a:cs typeface="Times New Roman" pitchFamily="18" charset="0"/>
              </a:rPr>
            </a:br>
            <a:r>
              <a:rPr lang="tr-TR" sz="2200" b="1" dirty="0" smtClean="0">
                <a:solidFill>
                  <a:schemeClr val="tx1"/>
                </a:solidFill>
                <a:latin typeface="Times New Roman" pitchFamily="18" charset="0"/>
                <a:ea typeface="+mn-ea"/>
                <a:cs typeface="Times New Roman" pitchFamily="18" charset="0"/>
              </a:rPr>
              <a:t>(Türk Halk Edebiyatı Ana Bilim Dalı)</a:t>
            </a:r>
            <a:r>
              <a:rPr lang="tr-TR" sz="2400" b="1" dirty="0">
                <a:solidFill>
                  <a:srgbClr val="303030"/>
                </a:solidFill>
                <a:ea typeface="+mn-ea"/>
                <a:cs typeface="+mn-cs"/>
              </a:rPr>
              <a:t/>
            </a:r>
            <a:br>
              <a:rPr lang="tr-TR" sz="2400" b="1" dirty="0">
                <a:solidFill>
                  <a:srgbClr val="303030"/>
                </a:solidFill>
                <a:ea typeface="+mn-ea"/>
                <a:cs typeface="+mn-cs"/>
              </a:rPr>
            </a:br>
            <a:endParaRPr lang="tr-TR" sz="2400" b="1" dirty="0">
              <a:solidFill>
                <a:schemeClr val="tx1"/>
              </a:solidFill>
            </a:endParaRPr>
          </a:p>
        </p:txBody>
      </p:sp>
      <p:pic>
        <p:nvPicPr>
          <p:cNvPr id="3074" name="Picture 2" descr="İSMAİL ABALI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2376264"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492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51521" y="3429000"/>
            <a:ext cx="8712967" cy="3240360"/>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a:buFont typeface="Wingdings" pitchFamily="2" charset="2"/>
              <a:buChar char="Ø"/>
            </a:pPr>
            <a:r>
              <a:rPr lang="tr-TR" b="1" dirty="0" smtClean="0">
                <a:solidFill>
                  <a:schemeClr val="tx1"/>
                </a:solidFill>
                <a:latin typeface="Times New Roman" pitchFamily="18" charset="0"/>
                <a:cs typeface="Times New Roman" pitchFamily="18" charset="0"/>
              </a:rPr>
              <a:t>Lisans:</a:t>
            </a:r>
          </a:p>
          <a:p>
            <a:pPr marL="0" indent="0" algn="just">
              <a:buNone/>
            </a:pPr>
            <a:r>
              <a:rPr lang="tr-TR" dirty="0" smtClean="0">
                <a:latin typeface="Times New Roman" pitchFamily="18" charset="0"/>
                <a:ea typeface="Times New Roman"/>
                <a:cs typeface="Times New Roman" pitchFamily="18" charset="0"/>
              </a:rPr>
              <a:t>  </a:t>
            </a:r>
            <a:r>
              <a:rPr lang="en-US" sz="2800" dirty="0" err="1" smtClean="0">
                <a:solidFill>
                  <a:schemeClr val="tx1"/>
                </a:solidFill>
                <a:latin typeface="Times New Roman" pitchFamily="18" charset="0"/>
                <a:ea typeface="Times New Roman"/>
                <a:cs typeface="Times New Roman" pitchFamily="18" charset="0"/>
              </a:rPr>
              <a:t>Muğla</a:t>
            </a:r>
            <a:r>
              <a:rPr lang="en-US" sz="2800" dirty="0" smtClean="0">
                <a:solidFill>
                  <a:schemeClr val="tx1"/>
                </a:solidFill>
                <a:latin typeface="Times New Roman" pitchFamily="18" charset="0"/>
                <a:ea typeface="Times New Roman"/>
                <a:cs typeface="Times New Roman" pitchFamily="18" charset="0"/>
              </a:rPr>
              <a:t> </a:t>
            </a:r>
            <a:r>
              <a:rPr lang="en-US" sz="2800" dirty="0" err="1" smtClean="0">
                <a:solidFill>
                  <a:schemeClr val="tx1"/>
                </a:solidFill>
                <a:latin typeface="Times New Roman" pitchFamily="18" charset="0"/>
                <a:ea typeface="Times New Roman"/>
                <a:cs typeface="Times New Roman" pitchFamily="18" charset="0"/>
              </a:rPr>
              <a:t>Üniversitesi</a:t>
            </a:r>
            <a:r>
              <a:rPr lang="tr-TR" sz="2800" dirty="0" smtClean="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Türk</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Dili</a:t>
            </a:r>
            <a:r>
              <a:rPr lang="en-US" sz="2800" dirty="0">
                <a:solidFill>
                  <a:schemeClr val="tx1"/>
                </a:solidFill>
                <a:latin typeface="Times New Roman" pitchFamily="18" charset="0"/>
                <a:ea typeface="Times New Roman"/>
                <a:cs typeface="Times New Roman" pitchFamily="18" charset="0"/>
              </a:rPr>
              <a:t> </a:t>
            </a:r>
            <a:r>
              <a:rPr lang="en-US" sz="2800" dirty="0" err="1">
                <a:solidFill>
                  <a:schemeClr val="tx1"/>
                </a:solidFill>
                <a:latin typeface="Times New Roman" pitchFamily="18" charset="0"/>
                <a:ea typeface="Times New Roman"/>
                <a:cs typeface="Times New Roman" pitchFamily="18" charset="0"/>
              </a:rPr>
              <a:t>ve</a:t>
            </a:r>
            <a:r>
              <a:rPr lang="en-US" sz="2800" dirty="0">
                <a:solidFill>
                  <a:schemeClr val="tx1"/>
                </a:solidFill>
                <a:latin typeface="Times New Roman" pitchFamily="18" charset="0"/>
                <a:ea typeface="Times New Roman"/>
                <a:cs typeface="Times New Roman" pitchFamily="18" charset="0"/>
              </a:rPr>
              <a:t> </a:t>
            </a:r>
            <a:r>
              <a:rPr lang="en-US" sz="2800" dirty="0" err="1" smtClean="0">
                <a:solidFill>
                  <a:schemeClr val="tx1"/>
                </a:solidFill>
                <a:latin typeface="Times New Roman" pitchFamily="18" charset="0"/>
                <a:ea typeface="Times New Roman"/>
                <a:cs typeface="Times New Roman" pitchFamily="18" charset="0"/>
              </a:rPr>
              <a:t>Edebiyatı</a:t>
            </a:r>
            <a:r>
              <a:rPr lang="tr-TR" sz="2800" dirty="0" smtClean="0">
                <a:solidFill>
                  <a:schemeClr val="tx1"/>
                </a:solidFill>
                <a:latin typeface="Times New Roman" pitchFamily="18" charset="0"/>
                <a:ea typeface="Times New Roman"/>
                <a:cs typeface="Times New Roman" pitchFamily="18" charset="0"/>
              </a:rPr>
              <a:t> Bölümü</a:t>
            </a:r>
            <a:endParaRPr lang="en-US" sz="2800" dirty="0">
              <a:solidFill>
                <a:schemeClr val="tx1"/>
              </a:solidFill>
              <a:latin typeface="Times New Roman" pitchFamily="18" charset="0"/>
              <a:ea typeface="Times New Roman"/>
              <a:cs typeface="Times New Roman" pitchFamily="18" charset="0"/>
            </a:endParaRPr>
          </a:p>
          <a:p>
            <a:pPr marL="0" indent="0" algn="just">
              <a:buNone/>
            </a:pPr>
            <a:endParaRPr lang="tr-TR" sz="2800" dirty="0" smtClean="0">
              <a:solidFill>
                <a:schemeClr val="tx1"/>
              </a:solidFill>
              <a:latin typeface="Times New Roman" pitchFamily="18" charset="0"/>
              <a:cs typeface="Times New Roman" pitchFamily="18" charset="0"/>
            </a:endParaRPr>
          </a:p>
          <a:p>
            <a:pPr algn="just">
              <a:buFont typeface="Wingdings" pitchFamily="2" charset="2"/>
              <a:buChar char="Ø"/>
            </a:pPr>
            <a:r>
              <a:rPr lang="tr-TR" sz="2800" b="1" dirty="0" smtClean="0">
                <a:solidFill>
                  <a:schemeClr val="tx1"/>
                </a:solidFill>
                <a:latin typeface="Times New Roman" pitchFamily="18" charset="0"/>
                <a:cs typeface="Times New Roman" pitchFamily="18" charset="0"/>
              </a:rPr>
              <a:t>Yüksek Lisans:</a:t>
            </a:r>
          </a:p>
          <a:p>
            <a:pPr marL="0" lvl="0" indent="0" algn="just">
              <a:buClr>
                <a:srgbClr val="2DA2BF"/>
              </a:buClr>
              <a:buNone/>
            </a:pPr>
            <a:r>
              <a:rPr lang="tr-TR" sz="2800" dirty="0" smtClean="0">
                <a:solidFill>
                  <a:schemeClr val="tx1"/>
                </a:solidFill>
                <a:latin typeface="Times New Roman" pitchFamily="18" charset="0"/>
                <a:cs typeface="Times New Roman" pitchFamily="18" charset="0"/>
              </a:rPr>
              <a:t>  Muğla </a:t>
            </a:r>
            <a:r>
              <a:rPr lang="tr-TR" sz="2800" dirty="0">
                <a:solidFill>
                  <a:schemeClr val="tx1"/>
                </a:solidFill>
                <a:latin typeface="Times New Roman" pitchFamily="18" charset="0"/>
                <a:cs typeface="Times New Roman" pitchFamily="18" charset="0"/>
              </a:rPr>
              <a:t>Sıtkı Koçman </a:t>
            </a:r>
            <a:r>
              <a:rPr lang="tr-TR" sz="2800" dirty="0" smtClean="0">
                <a:solidFill>
                  <a:schemeClr val="tx1"/>
                </a:solidFill>
                <a:latin typeface="Times New Roman" pitchFamily="18" charset="0"/>
                <a:cs typeface="Times New Roman" pitchFamily="18" charset="0"/>
              </a:rPr>
              <a:t>Üniversitesi, </a:t>
            </a:r>
            <a:r>
              <a:rPr lang="en-US" sz="2800" dirty="0" err="1">
                <a:solidFill>
                  <a:prstClr val="black"/>
                </a:solidFill>
                <a:latin typeface="Times New Roman" pitchFamily="18" charset="0"/>
                <a:ea typeface="Times New Roman"/>
                <a:cs typeface="Times New Roman" pitchFamily="18" charset="0"/>
              </a:rPr>
              <a:t>Türk</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Dili</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ve</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Edebiyatı</a:t>
            </a:r>
            <a:r>
              <a:rPr lang="tr-TR" sz="2800" dirty="0">
                <a:solidFill>
                  <a:prstClr val="black"/>
                </a:solidFill>
                <a:latin typeface="Times New Roman" pitchFamily="18" charset="0"/>
                <a:ea typeface="Times New Roman"/>
                <a:cs typeface="Times New Roman" pitchFamily="18" charset="0"/>
              </a:rPr>
              <a:t>/ Eski Türk Edebiyatı</a:t>
            </a:r>
            <a:r>
              <a:rPr lang="en-US" sz="2800" dirty="0">
                <a:solidFill>
                  <a:prstClr val="black"/>
                </a:solidFill>
                <a:latin typeface="Times New Roman" pitchFamily="18" charset="0"/>
                <a:ea typeface="Times New Roman"/>
                <a:cs typeface="Times New Roman" pitchFamily="18" charset="0"/>
              </a:rPr>
              <a:t> Ana </a:t>
            </a:r>
            <a:r>
              <a:rPr lang="en-US" sz="2800" dirty="0" err="1">
                <a:solidFill>
                  <a:prstClr val="black"/>
                </a:solidFill>
                <a:latin typeface="Times New Roman" pitchFamily="18" charset="0"/>
                <a:ea typeface="Times New Roman"/>
                <a:cs typeface="Times New Roman" pitchFamily="18" charset="0"/>
              </a:rPr>
              <a:t>Bilim</a:t>
            </a:r>
            <a:r>
              <a:rPr lang="en-US" sz="2800" dirty="0">
                <a:solidFill>
                  <a:prstClr val="black"/>
                </a:solidFill>
                <a:latin typeface="Times New Roman" pitchFamily="18" charset="0"/>
                <a:ea typeface="Times New Roman"/>
                <a:cs typeface="Times New Roman" pitchFamily="18" charset="0"/>
              </a:rPr>
              <a:t> Dalı</a:t>
            </a:r>
          </a:p>
          <a:p>
            <a:pPr marL="0" lvl="0" indent="0" algn="just">
              <a:buClr>
                <a:srgbClr val="72A376"/>
              </a:buClr>
              <a:buNone/>
            </a:pPr>
            <a:endParaRPr lang="tr-TR" sz="2800" dirty="0" smtClean="0">
              <a:solidFill>
                <a:schemeClr val="tx1"/>
              </a:solidFill>
              <a:latin typeface="Times New Roman" pitchFamily="18" charset="0"/>
              <a:cs typeface="Times New Roman" pitchFamily="18" charset="0"/>
            </a:endParaRPr>
          </a:p>
          <a:p>
            <a:pPr algn="just">
              <a:buFont typeface="Wingdings" pitchFamily="2" charset="2"/>
              <a:buChar char="Ø"/>
            </a:pPr>
            <a:r>
              <a:rPr lang="tr-TR" sz="2800" b="1" dirty="0" smtClean="0">
                <a:solidFill>
                  <a:schemeClr val="tx1"/>
                </a:solidFill>
                <a:latin typeface="Times New Roman" pitchFamily="18" charset="0"/>
                <a:cs typeface="Times New Roman" pitchFamily="18" charset="0"/>
              </a:rPr>
              <a:t>Doktora:</a:t>
            </a:r>
          </a:p>
          <a:p>
            <a:pPr marL="0" lvl="0" indent="0" algn="just">
              <a:buClr>
                <a:srgbClr val="2DA2BF"/>
              </a:buClr>
              <a:buNone/>
            </a:pPr>
            <a:r>
              <a:rPr lang="tr-TR" sz="2800" dirty="0" smtClean="0">
                <a:solidFill>
                  <a:schemeClr val="tx1"/>
                </a:solidFill>
                <a:latin typeface="Times New Roman" pitchFamily="18" charset="0"/>
                <a:cs typeface="Times New Roman" pitchFamily="18" charset="0"/>
              </a:rPr>
              <a:t>  Muğla </a:t>
            </a:r>
            <a:r>
              <a:rPr lang="tr-TR" sz="2800" dirty="0">
                <a:solidFill>
                  <a:schemeClr val="tx1"/>
                </a:solidFill>
                <a:latin typeface="Times New Roman" pitchFamily="18" charset="0"/>
                <a:cs typeface="Times New Roman" pitchFamily="18" charset="0"/>
              </a:rPr>
              <a:t>Sıtkı Koçman </a:t>
            </a:r>
            <a:r>
              <a:rPr lang="tr-TR" sz="2800" dirty="0" smtClean="0">
                <a:solidFill>
                  <a:schemeClr val="tx1"/>
                </a:solidFill>
                <a:latin typeface="Times New Roman" pitchFamily="18" charset="0"/>
                <a:cs typeface="Times New Roman" pitchFamily="18" charset="0"/>
              </a:rPr>
              <a:t>Üniversitesi</a:t>
            </a:r>
            <a:r>
              <a:rPr lang="tr-TR" dirty="0" smtClean="0">
                <a:solidFill>
                  <a:schemeClr val="tx1"/>
                </a:solidFill>
                <a:latin typeface="Times New Roman" pitchFamily="18" charset="0"/>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Türk</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Dili</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ve</a:t>
            </a:r>
            <a:r>
              <a:rPr lang="en-US" sz="2600" dirty="0">
                <a:solidFill>
                  <a:prstClr val="black"/>
                </a:solidFill>
                <a:latin typeface="Times New Roman" pitchFamily="18" charset="0"/>
                <a:ea typeface="Times New Roman"/>
                <a:cs typeface="Times New Roman" pitchFamily="18" charset="0"/>
              </a:rPr>
              <a:t> </a:t>
            </a:r>
            <a:r>
              <a:rPr lang="en-US" sz="2600" dirty="0" err="1">
                <a:solidFill>
                  <a:prstClr val="black"/>
                </a:solidFill>
                <a:latin typeface="Times New Roman" pitchFamily="18" charset="0"/>
                <a:ea typeface="Times New Roman"/>
                <a:cs typeface="Times New Roman" pitchFamily="18" charset="0"/>
              </a:rPr>
              <a:t>Edebiyatı</a:t>
            </a:r>
            <a:r>
              <a:rPr lang="tr-TR" sz="2600" dirty="0">
                <a:solidFill>
                  <a:prstClr val="black"/>
                </a:solidFill>
                <a:latin typeface="Times New Roman" pitchFamily="18" charset="0"/>
                <a:ea typeface="Times New Roman"/>
                <a:cs typeface="Times New Roman" pitchFamily="18" charset="0"/>
              </a:rPr>
              <a:t>/ Eski Türk Edebiyatı</a:t>
            </a:r>
            <a:r>
              <a:rPr lang="en-US" sz="2600" dirty="0">
                <a:solidFill>
                  <a:prstClr val="black"/>
                </a:solidFill>
                <a:latin typeface="Times New Roman" pitchFamily="18" charset="0"/>
                <a:ea typeface="Times New Roman"/>
                <a:cs typeface="Times New Roman" pitchFamily="18" charset="0"/>
              </a:rPr>
              <a:t> Ana </a:t>
            </a:r>
            <a:r>
              <a:rPr lang="en-US" sz="2600" dirty="0" err="1">
                <a:solidFill>
                  <a:prstClr val="black"/>
                </a:solidFill>
                <a:latin typeface="Times New Roman" pitchFamily="18" charset="0"/>
                <a:ea typeface="Times New Roman"/>
                <a:cs typeface="Times New Roman" pitchFamily="18" charset="0"/>
              </a:rPr>
              <a:t>Bilim</a:t>
            </a:r>
            <a:r>
              <a:rPr lang="en-US" sz="2600" dirty="0">
                <a:solidFill>
                  <a:prstClr val="black"/>
                </a:solidFill>
                <a:latin typeface="Times New Roman" pitchFamily="18" charset="0"/>
                <a:ea typeface="Times New Roman"/>
                <a:cs typeface="Times New Roman" pitchFamily="18" charset="0"/>
              </a:rPr>
              <a:t> Dalı</a:t>
            </a:r>
          </a:p>
          <a:p>
            <a:pPr marL="0" lvl="0" indent="0">
              <a:buClr>
                <a:srgbClr val="72A376"/>
              </a:buClr>
              <a:buNone/>
            </a:pPr>
            <a:endParaRPr lang="en-US" dirty="0">
              <a:solidFill>
                <a:schemeClr val="tx1"/>
              </a:solidFill>
              <a:latin typeface="Times New Roman" pitchFamily="18" charset="0"/>
              <a:ea typeface="Times New Roman"/>
              <a:cs typeface="Times New Roman" pitchFamily="18" charset="0"/>
            </a:endParaRPr>
          </a:p>
          <a:p>
            <a:pPr>
              <a:buFont typeface="Wingdings" pitchFamily="2" charset="2"/>
              <a:buChar char="Ø"/>
            </a:pPr>
            <a:endParaRPr lang="tr-TR" dirty="0" smtClean="0"/>
          </a:p>
          <a:p>
            <a:pPr marL="0" indent="0">
              <a:buNone/>
            </a:pPr>
            <a:endParaRPr lang="tr-TR" dirty="0"/>
          </a:p>
        </p:txBody>
      </p:sp>
      <p:sp>
        <p:nvSpPr>
          <p:cNvPr id="3" name="Başlık 2"/>
          <p:cNvSpPr>
            <a:spLocks noGrp="1"/>
          </p:cNvSpPr>
          <p:nvPr>
            <p:ph type="title"/>
          </p:nvPr>
        </p:nvSpPr>
        <p:spPr>
          <a:xfrm>
            <a:off x="2411760" y="2420888"/>
            <a:ext cx="6275040" cy="1008111"/>
          </a:xfrm>
        </p:spPr>
        <p:txBody>
          <a:bodyPr>
            <a:normAutofit fontScale="90000"/>
          </a:bodyPr>
          <a:lstStyle/>
          <a:p>
            <a:pPr marL="274320" lvl="0" indent="-274320" algn="l">
              <a:spcBef>
                <a:spcPct val="20000"/>
              </a:spcBef>
            </a:pPr>
            <a:r>
              <a:rPr lang="tr-TR" sz="2200" b="1" dirty="0" smtClean="0">
                <a:solidFill>
                  <a:srgbClr val="303030"/>
                </a:solidFill>
                <a:latin typeface="Times New Roman" pitchFamily="18" charset="0"/>
                <a:ea typeface="+mn-ea"/>
                <a:cs typeface="Times New Roman" pitchFamily="18" charset="0"/>
              </a:rPr>
              <a:t>    </a:t>
            </a:r>
            <a:r>
              <a:rPr lang="tr-TR" sz="2200" b="1" dirty="0" smtClean="0">
                <a:solidFill>
                  <a:schemeClr val="tx1"/>
                </a:solidFill>
                <a:latin typeface="Times New Roman" pitchFamily="18" charset="0"/>
                <a:ea typeface="+mn-ea"/>
                <a:cs typeface="Times New Roman" pitchFamily="18" charset="0"/>
              </a:rPr>
              <a:t>Yrd. Doç. Dr. </a:t>
            </a:r>
            <a:r>
              <a:rPr lang="tr-TR" sz="2200" b="1" dirty="0">
                <a:solidFill>
                  <a:schemeClr val="tx1"/>
                </a:solidFill>
                <a:latin typeface="Times New Roman" pitchFamily="18" charset="0"/>
                <a:ea typeface="+mn-ea"/>
                <a:cs typeface="Times New Roman" pitchFamily="18" charset="0"/>
              </a:rPr>
              <a:t>Ramazan </a:t>
            </a:r>
            <a:r>
              <a:rPr lang="tr-TR" sz="2200" b="1" dirty="0" smtClean="0">
                <a:solidFill>
                  <a:schemeClr val="tx1"/>
                </a:solidFill>
                <a:latin typeface="Times New Roman" pitchFamily="18" charset="0"/>
                <a:ea typeface="+mn-ea"/>
                <a:cs typeface="Times New Roman" pitchFamily="18" charset="0"/>
              </a:rPr>
              <a:t>ARI</a:t>
            </a:r>
            <a:br>
              <a:rPr lang="tr-TR" sz="2200" b="1" dirty="0" smtClean="0">
                <a:solidFill>
                  <a:schemeClr val="tx1"/>
                </a:solidFill>
                <a:latin typeface="Times New Roman" pitchFamily="18" charset="0"/>
                <a:ea typeface="+mn-ea"/>
                <a:cs typeface="Times New Roman" pitchFamily="18" charset="0"/>
              </a:rPr>
            </a:br>
            <a:r>
              <a:rPr lang="tr-TR" sz="2200" b="1" dirty="0" smtClean="0">
                <a:solidFill>
                  <a:schemeClr val="tx1"/>
                </a:solidFill>
                <a:latin typeface="Times New Roman" pitchFamily="18" charset="0"/>
                <a:ea typeface="+mn-ea"/>
                <a:cs typeface="Times New Roman" pitchFamily="18" charset="0"/>
              </a:rPr>
              <a:t>(Eski </a:t>
            </a:r>
            <a:r>
              <a:rPr lang="tr-TR" sz="2200" b="1" dirty="0">
                <a:solidFill>
                  <a:schemeClr val="tx1"/>
                </a:solidFill>
                <a:latin typeface="Times New Roman" pitchFamily="18" charset="0"/>
                <a:ea typeface="+mn-ea"/>
                <a:cs typeface="Times New Roman" pitchFamily="18" charset="0"/>
              </a:rPr>
              <a:t>Türk Edebiyatı </a:t>
            </a:r>
            <a:r>
              <a:rPr lang="tr-TR" sz="2200" b="1" dirty="0" smtClean="0">
                <a:solidFill>
                  <a:schemeClr val="tx1"/>
                </a:solidFill>
                <a:latin typeface="Times New Roman" pitchFamily="18" charset="0"/>
                <a:ea typeface="+mn-ea"/>
                <a:cs typeface="Times New Roman" pitchFamily="18" charset="0"/>
              </a:rPr>
              <a:t>Ana Bilim Dalı)</a:t>
            </a:r>
            <a:r>
              <a:rPr lang="tr-TR" sz="2400" b="1" dirty="0">
                <a:solidFill>
                  <a:srgbClr val="303030"/>
                </a:solidFill>
                <a:ea typeface="+mn-ea"/>
                <a:cs typeface="+mn-cs"/>
              </a:rPr>
              <a:t/>
            </a:r>
            <a:br>
              <a:rPr lang="tr-TR" sz="2400" b="1" dirty="0">
                <a:solidFill>
                  <a:srgbClr val="303030"/>
                </a:solidFill>
                <a:ea typeface="+mn-ea"/>
                <a:cs typeface="+mn-cs"/>
              </a:rPr>
            </a:br>
            <a:endParaRPr lang="tr-TR" sz="2400" b="1" dirty="0">
              <a:solidFill>
                <a:schemeClr val="tx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1520" y="260648"/>
            <a:ext cx="223224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92157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23728" y="2348880"/>
            <a:ext cx="6552728" cy="864096"/>
          </a:xfrm>
        </p:spPr>
        <p:txBody>
          <a:bodyPr>
            <a:normAutofit fontScale="90000"/>
          </a:bodyPr>
          <a:lstStyle/>
          <a:p>
            <a:pPr marL="274320" lvl="0" indent="-274320" algn="l">
              <a:spcBef>
                <a:spcPct val="20000"/>
              </a:spcBef>
            </a:pPr>
            <a:r>
              <a:rPr lang="tr-TR" sz="2400" dirty="0">
                <a:solidFill>
                  <a:srgbClr val="464646"/>
                </a:solidFill>
                <a:ea typeface="+mn-ea"/>
                <a:cs typeface="+mn-cs"/>
              </a:rPr>
              <a:t/>
            </a:r>
            <a:br>
              <a:rPr lang="tr-TR" sz="2400" dirty="0">
                <a:solidFill>
                  <a:srgbClr val="464646"/>
                </a:solidFill>
                <a:ea typeface="+mn-ea"/>
                <a:cs typeface="+mn-cs"/>
              </a:rPr>
            </a:br>
            <a:r>
              <a:rPr lang="tr-TR" sz="2200" b="1" dirty="0" smtClean="0">
                <a:solidFill>
                  <a:schemeClr val="tx1"/>
                </a:solidFill>
                <a:latin typeface="Times New Roman" pitchFamily="18" charset="0"/>
                <a:ea typeface="+mn-ea"/>
                <a:cs typeface="Times New Roman" pitchFamily="18" charset="0"/>
              </a:rPr>
              <a:t>Arş</a:t>
            </a:r>
            <a:r>
              <a:rPr lang="tr-TR" sz="2200" b="1" dirty="0">
                <a:solidFill>
                  <a:schemeClr val="tx1"/>
                </a:solidFill>
                <a:latin typeface="Times New Roman" pitchFamily="18" charset="0"/>
                <a:ea typeface="+mn-ea"/>
                <a:cs typeface="Times New Roman" pitchFamily="18" charset="0"/>
              </a:rPr>
              <a:t>. Gör. Derya </a:t>
            </a:r>
            <a:r>
              <a:rPr lang="tr-TR" sz="2200" b="1" dirty="0" smtClean="0">
                <a:solidFill>
                  <a:schemeClr val="tx1"/>
                </a:solidFill>
                <a:latin typeface="Times New Roman" pitchFamily="18" charset="0"/>
                <a:ea typeface="+mn-ea"/>
                <a:cs typeface="Times New Roman" pitchFamily="18" charset="0"/>
              </a:rPr>
              <a:t>KARACA</a:t>
            </a:r>
            <a:br>
              <a:rPr lang="tr-TR" sz="2200" b="1" dirty="0" smtClean="0">
                <a:solidFill>
                  <a:schemeClr val="tx1"/>
                </a:solidFill>
                <a:latin typeface="Times New Roman" pitchFamily="18" charset="0"/>
                <a:ea typeface="+mn-ea"/>
                <a:cs typeface="Times New Roman" pitchFamily="18" charset="0"/>
              </a:rPr>
            </a:br>
            <a:r>
              <a:rPr lang="tr-TR" sz="2200" b="1" dirty="0" smtClean="0">
                <a:solidFill>
                  <a:schemeClr val="tx1"/>
                </a:solidFill>
                <a:latin typeface="Times New Roman" pitchFamily="18" charset="0"/>
                <a:ea typeface="+mn-ea"/>
                <a:cs typeface="Times New Roman" pitchFamily="18" charset="0"/>
              </a:rPr>
              <a:t>(Eski </a:t>
            </a:r>
            <a:r>
              <a:rPr lang="tr-TR" sz="2200" b="1" dirty="0">
                <a:solidFill>
                  <a:schemeClr val="tx1"/>
                </a:solidFill>
                <a:latin typeface="Times New Roman" pitchFamily="18" charset="0"/>
                <a:ea typeface="+mn-ea"/>
                <a:cs typeface="Times New Roman" pitchFamily="18" charset="0"/>
              </a:rPr>
              <a:t>Türk Edebiyatı Ana Bilim </a:t>
            </a:r>
            <a:r>
              <a:rPr lang="tr-TR" sz="2200" b="1" dirty="0" smtClean="0">
                <a:solidFill>
                  <a:schemeClr val="tx1"/>
                </a:solidFill>
                <a:latin typeface="Times New Roman" pitchFamily="18" charset="0"/>
                <a:ea typeface="+mn-ea"/>
                <a:cs typeface="Times New Roman" pitchFamily="18" charset="0"/>
              </a:rPr>
              <a:t>Dalı)</a:t>
            </a:r>
            <a:r>
              <a:rPr lang="tr-TR" sz="2400" dirty="0">
                <a:solidFill>
                  <a:srgbClr val="464646"/>
                </a:solidFill>
                <a:ea typeface="+mn-ea"/>
                <a:cs typeface="+mn-cs"/>
              </a:rPr>
              <a:t/>
            </a:r>
            <a:br>
              <a:rPr lang="tr-TR" sz="2400" dirty="0">
                <a:solidFill>
                  <a:srgbClr val="464646"/>
                </a:solidFill>
                <a:ea typeface="+mn-ea"/>
                <a:cs typeface="+mn-cs"/>
              </a:rPr>
            </a:br>
            <a:endParaRPr lang="tr-TR" dirty="0"/>
          </a:p>
        </p:txBody>
      </p:sp>
      <p:sp>
        <p:nvSpPr>
          <p:cNvPr id="4" name="İçerik Yer Tutucusu 3"/>
          <p:cNvSpPr>
            <a:spLocks noGrp="1"/>
          </p:cNvSpPr>
          <p:nvPr>
            <p:ph idx="1"/>
          </p:nvPr>
        </p:nvSpPr>
        <p:spPr>
          <a:xfrm>
            <a:off x="107504" y="3212976"/>
            <a:ext cx="8856983" cy="3456383"/>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lvl="0">
              <a:buClr>
                <a:srgbClr val="C66951"/>
              </a:buClr>
              <a:buFont typeface="Wingdings" pitchFamily="2" charset="2"/>
              <a:buChar char="v"/>
            </a:pPr>
            <a:r>
              <a:rPr lang="tr-TR" b="1" dirty="0">
                <a:solidFill>
                  <a:prstClr val="black"/>
                </a:solidFill>
                <a:latin typeface="Times New Roman" pitchFamily="18" charset="0"/>
                <a:cs typeface="Times New Roman" pitchFamily="18" charset="0"/>
              </a:rPr>
              <a:t>Lisans: </a:t>
            </a:r>
            <a:endParaRPr lang="tr-TR" b="1" dirty="0" smtClean="0">
              <a:solidFill>
                <a:prstClr val="black"/>
              </a:solidFill>
              <a:latin typeface="Times New Roman" pitchFamily="18" charset="0"/>
              <a:cs typeface="Times New Roman" pitchFamily="18" charset="0"/>
            </a:endParaRPr>
          </a:p>
          <a:p>
            <a:pPr marL="0" lvl="0" indent="0" algn="just">
              <a:buClr>
                <a:srgbClr val="C66951"/>
              </a:buClr>
              <a:buNone/>
            </a:pPr>
            <a:r>
              <a:rPr lang="tr-TR" dirty="0" smtClean="0">
                <a:solidFill>
                  <a:prstClr val="black"/>
                </a:solidFill>
                <a:latin typeface="Times New Roman" pitchFamily="18" charset="0"/>
                <a:cs typeface="Times New Roman" pitchFamily="18" charset="0"/>
              </a:rPr>
              <a:t> İnönü Üniversitesi, Türk </a:t>
            </a:r>
            <a:r>
              <a:rPr lang="tr-TR" dirty="0">
                <a:solidFill>
                  <a:prstClr val="black"/>
                </a:solidFill>
                <a:latin typeface="Times New Roman" pitchFamily="18" charset="0"/>
                <a:cs typeface="Times New Roman" pitchFamily="18" charset="0"/>
              </a:rPr>
              <a:t>Dili ve </a:t>
            </a:r>
            <a:r>
              <a:rPr lang="tr-TR" dirty="0" smtClean="0">
                <a:solidFill>
                  <a:prstClr val="black"/>
                </a:solidFill>
                <a:latin typeface="Times New Roman" pitchFamily="18" charset="0"/>
                <a:cs typeface="Times New Roman" pitchFamily="18" charset="0"/>
              </a:rPr>
              <a:t>Edebiyatı Bölümü</a:t>
            </a:r>
          </a:p>
          <a:p>
            <a:pPr marL="0" lvl="0" indent="0" algn="just">
              <a:buClr>
                <a:srgbClr val="C66951"/>
              </a:buClr>
              <a:buNone/>
            </a:pPr>
            <a:endParaRPr lang="tr-TR" b="1" dirty="0">
              <a:solidFill>
                <a:prstClr val="black"/>
              </a:solidFill>
              <a:latin typeface="Times New Roman" pitchFamily="18" charset="0"/>
              <a:cs typeface="Times New Roman" pitchFamily="18" charset="0"/>
            </a:endParaRPr>
          </a:p>
          <a:p>
            <a:pPr lvl="0" algn="just">
              <a:buClr>
                <a:srgbClr val="C66951"/>
              </a:buClr>
              <a:buFont typeface="Wingdings" pitchFamily="2" charset="2"/>
              <a:buChar char="v"/>
            </a:pPr>
            <a:r>
              <a:rPr lang="tr-TR" b="1" dirty="0" smtClean="0">
                <a:solidFill>
                  <a:prstClr val="black"/>
                </a:solidFill>
                <a:latin typeface="Times New Roman" pitchFamily="18" charset="0"/>
                <a:cs typeface="Times New Roman" pitchFamily="18" charset="0"/>
              </a:rPr>
              <a:t>Yüksek Lisans:</a:t>
            </a:r>
          </a:p>
          <a:p>
            <a:pPr marL="0" lvl="0" indent="0" algn="just">
              <a:buClr>
                <a:srgbClr val="C66951"/>
              </a:buClr>
              <a:buNone/>
            </a:pPr>
            <a:r>
              <a:rPr lang="tr-TR" dirty="0" smtClean="0">
                <a:solidFill>
                  <a:prstClr val="black"/>
                </a:solidFill>
                <a:latin typeface="Times New Roman" pitchFamily="18" charset="0"/>
                <a:cs typeface="Times New Roman" pitchFamily="18" charset="0"/>
              </a:rPr>
              <a:t>  İnönü</a:t>
            </a:r>
            <a:r>
              <a:rPr lang="tr-TR" b="1" dirty="0" smtClean="0">
                <a:solidFill>
                  <a:prstClr val="black"/>
                </a:solidFill>
                <a:latin typeface="Times New Roman" pitchFamily="18" charset="0"/>
                <a:cs typeface="Times New Roman" pitchFamily="18" charset="0"/>
              </a:rPr>
              <a:t> </a:t>
            </a:r>
            <a:r>
              <a:rPr lang="tr-TR" dirty="0" smtClean="0">
                <a:solidFill>
                  <a:prstClr val="black"/>
                </a:solidFill>
                <a:latin typeface="Times New Roman" pitchFamily="18" charset="0"/>
                <a:cs typeface="Times New Roman" pitchFamily="18" charset="0"/>
              </a:rPr>
              <a:t>Üniversitesi</a:t>
            </a:r>
            <a:r>
              <a:rPr lang="tr-TR" dirty="0">
                <a:solidFill>
                  <a:prstClr val="black"/>
                </a:solidFill>
                <a:latin typeface="Times New Roman" pitchFamily="18" charset="0"/>
                <a:cs typeface="Times New Roman" pitchFamily="18" charset="0"/>
              </a:rPr>
              <a:t>, </a:t>
            </a:r>
            <a:r>
              <a:rPr lang="tr-TR" dirty="0" smtClean="0">
                <a:solidFill>
                  <a:prstClr val="black"/>
                </a:solidFill>
                <a:latin typeface="Times New Roman" pitchFamily="18" charset="0"/>
                <a:cs typeface="Times New Roman" pitchFamily="18" charset="0"/>
              </a:rPr>
              <a:t>Eski </a:t>
            </a:r>
            <a:r>
              <a:rPr lang="tr-TR" dirty="0">
                <a:solidFill>
                  <a:prstClr val="black"/>
                </a:solidFill>
                <a:latin typeface="Times New Roman" pitchFamily="18" charset="0"/>
                <a:cs typeface="Times New Roman" pitchFamily="18" charset="0"/>
              </a:rPr>
              <a:t>Türk Edebiyatı </a:t>
            </a:r>
            <a:r>
              <a:rPr lang="tr-TR" dirty="0" smtClean="0">
                <a:solidFill>
                  <a:prstClr val="black"/>
                </a:solidFill>
                <a:latin typeface="Times New Roman" pitchFamily="18" charset="0"/>
                <a:cs typeface="Times New Roman" pitchFamily="18" charset="0"/>
              </a:rPr>
              <a:t>Ana Bilim Dalı</a:t>
            </a:r>
            <a:endParaRPr lang="tr-TR" dirty="0">
              <a:solidFill>
                <a:prstClr val="black"/>
              </a:solidFill>
              <a:latin typeface="Times New Roman" pitchFamily="18" charset="0"/>
              <a:cs typeface="Times New Roman" pitchFamily="18" charset="0"/>
            </a:endParaRPr>
          </a:p>
          <a:p>
            <a:pPr marL="0" lvl="0" indent="0" algn="just">
              <a:buClr>
                <a:srgbClr val="C66951"/>
              </a:buClr>
              <a:buNone/>
            </a:pPr>
            <a:endParaRPr lang="tr-TR" dirty="0">
              <a:solidFill>
                <a:prstClr val="black"/>
              </a:solidFill>
              <a:latin typeface="Times New Roman" pitchFamily="18" charset="0"/>
              <a:cs typeface="Times New Roman" pitchFamily="18" charset="0"/>
            </a:endParaRPr>
          </a:p>
          <a:p>
            <a:pPr lvl="0" algn="just">
              <a:buClr>
                <a:srgbClr val="C66951"/>
              </a:buClr>
              <a:buFont typeface="Wingdings" pitchFamily="2" charset="2"/>
              <a:buChar char="v"/>
            </a:pPr>
            <a:r>
              <a:rPr lang="tr-TR" b="1" dirty="0" smtClean="0">
                <a:solidFill>
                  <a:prstClr val="black"/>
                </a:solidFill>
                <a:latin typeface="Times New Roman" pitchFamily="18" charset="0"/>
                <a:cs typeface="Times New Roman" pitchFamily="18" charset="0"/>
              </a:rPr>
              <a:t>Doktora:</a:t>
            </a:r>
          </a:p>
          <a:p>
            <a:pPr marL="0" lvl="0" indent="0" algn="just">
              <a:buClr>
                <a:srgbClr val="C66951"/>
              </a:buClr>
              <a:buNone/>
            </a:pPr>
            <a:r>
              <a:rPr lang="tr-TR" dirty="0" smtClean="0">
                <a:solidFill>
                  <a:prstClr val="black"/>
                </a:solidFill>
                <a:latin typeface="Times New Roman" pitchFamily="18" charset="0"/>
                <a:cs typeface="Times New Roman" pitchFamily="18" charset="0"/>
              </a:rPr>
              <a:t>  İnönü Üniversitesi</a:t>
            </a:r>
            <a:r>
              <a:rPr lang="tr-TR" dirty="0">
                <a:solidFill>
                  <a:prstClr val="black"/>
                </a:solidFill>
                <a:latin typeface="Times New Roman" pitchFamily="18" charset="0"/>
                <a:cs typeface="Times New Roman" pitchFamily="18" charset="0"/>
              </a:rPr>
              <a:t>, Eski Türk Edebiyatı Ana Bilim Dalı</a:t>
            </a:r>
          </a:p>
          <a:p>
            <a:pPr marL="0" lvl="0" indent="0">
              <a:buClr>
                <a:srgbClr val="C66951"/>
              </a:buClr>
              <a:buNone/>
            </a:pPr>
            <a:endParaRPr lang="tr-TR" dirty="0">
              <a:solidFill>
                <a:prstClr val="black"/>
              </a:solidFill>
            </a:endParaRPr>
          </a:p>
          <a:p>
            <a:endParaRPr lang="tr-TR"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60648"/>
            <a:ext cx="223224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045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229638" y="3140968"/>
            <a:ext cx="8662842" cy="3312367"/>
          </a:xfrm>
        </p:spPr>
        <p:style>
          <a:lnRef idx="1">
            <a:schemeClr val="accent1"/>
          </a:lnRef>
          <a:fillRef idx="2">
            <a:schemeClr val="accent1"/>
          </a:fillRef>
          <a:effectRef idx="1">
            <a:schemeClr val="accent1"/>
          </a:effectRef>
          <a:fontRef idx="minor">
            <a:schemeClr val="dk1"/>
          </a:fontRef>
        </p:style>
        <p:txBody>
          <a:bodyPr>
            <a:normAutofit lnSpcReduction="10000"/>
          </a:bodyPr>
          <a:lstStyle/>
          <a:p>
            <a:pPr lvl="0">
              <a:buClr>
                <a:srgbClr val="C66951"/>
              </a:buClr>
              <a:buFont typeface="Wingdings" pitchFamily="2" charset="2"/>
              <a:buChar char="v"/>
            </a:pPr>
            <a:r>
              <a:rPr lang="tr-TR" b="1" dirty="0">
                <a:solidFill>
                  <a:prstClr val="black"/>
                </a:solidFill>
                <a:latin typeface="Times New Roman" pitchFamily="18" charset="0"/>
                <a:cs typeface="Times New Roman" pitchFamily="18" charset="0"/>
              </a:rPr>
              <a:t>Lisans: </a:t>
            </a:r>
            <a:endParaRPr lang="tr-TR" b="1" dirty="0" smtClean="0">
              <a:solidFill>
                <a:prstClr val="black"/>
              </a:solidFill>
              <a:latin typeface="Times New Roman" pitchFamily="18" charset="0"/>
              <a:cs typeface="Times New Roman" pitchFamily="18" charset="0"/>
            </a:endParaRPr>
          </a:p>
          <a:p>
            <a:pPr marL="0" lvl="0" indent="0" algn="just">
              <a:buClr>
                <a:srgbClr val="C66951"/>
              </a:buClr>
              <a:buNone/>
            </a:pPr>
            <a:r>
              <a:rPr lang="tr-TR" dirty="0">
                <a:solidFill>
                  <a:prstClr val="black"/>
                </a:solidFill>
                <a:latin typeface="Times New Roman" pitchFamily="18" charset="0"/>
                <a:cs typeface="Times New Roman" pitchFamily="18" charset="0"/>
              </a:rPr>
              <a:t> </a:t>
            </a:r>
            <a:r>
              <a:rPr lang="tr-TR" dirty="0" smtClean="0">
                <a:solidFill>
                  <a:prstClr val="black"/>
                </a:solidFill>
                <a:latin typeface="Times New Roman" pitchFamily="18" charset="0"/>
                <a:cs typeface="Times New Roman" pitchFamily="18" charset="0"/>
              </a:rPr>
              <a:t> Karadeniz Teknik Üniversitesi, </a:t>
            </a:r>
            <a:r>
              <a:rPr lang="tr-TR" dirty="0">
                <a:solidFill>
                  <a:prstClr val="black"/>
                </a:solidFill>
                <a:latin typeface="Times New Roman" pitchFamily="18" charset="0"/>
                <a:cs typeface="Times New Roman" pitchFamily="18" charset="0"/>
              </a:rPr>
              <a:t>Türk Dili ve </a:t>
            </a:r>
            <a:r>
              <a:rPr lang="tr-TR" dirty="0" smtClean="0">
                <a:solidFill>
                  <a:prstClr val="black"/>
                </a:solidFill>
                <a:latin typeface="Times New Roman" pitchFamily="18" charset="0"/>
                <a:cs typeface="Times New Roman" pitchFamily="18" charset="0"/>
              </a:rPr>
              <a:t>Edebiyatı Bölümü</a:t>
            </a:r>
            <a:endParaRPr lang="tr-TR" b="1" dirty="0">
              <a:solidFill>
                <a:prstClr val="black"/>
              </a:solidFill>
              <a:latin typeface="Times New Roman" pitchFamily="18" charset="0"/>
              <a:cs typeface="Times New Roman" pitchFamily="18" charset="0"/>
            </a:endParaRPr>
          </a:p>
          <a:p>
            <a:pPr lvl="0" algn="just">
              <a:buClr>
                <a:srgbClr val="C66951"/>
              </a:buClr>
              <a:buFont typeface="Wingdings" pitchFamily="2" charset="2"/>
              <a:buChar char="v"/>
            </a:pPr>
            <a:r>
              <a:rPr lang="tr-TR" b="1" dirty="0">
                <a:solidFill>
                  <a:prstClr val="black"/>
                </a:solidFill>
                <a:latin typeface="Times New Roman" pitchFamily="18" charset="0"/>
                <a:cs typeface="Times New Roman" pitchFamily="18" charset="0"/>
              </a:rPr>
              <a:t>Yüksek </a:t>
            </a:r>
            <a:r>
              <a:rPr lang="tr-TR" b="1" dirty="0" smtClean="0">
                <a:solidFill>
                  <a:prstClr val="black"/>
                </a:solidFill>
                <a:latin typeface="Times New Roman" pitchFamily="18" charset="0"/>
                <a:cs typeface="Times New Roman" pitchFamily="18" charset="0"/>
              </a:rPr>
              <a:t>Lisans:</a:t>
            </a:r>
          </a:p>
          <a:p>
            <a:pPr marL="0" lvl="0" indent="0" algn="just">
              <a:buClr>
                <a:srgbClr val="C66951"/>
              </a:buClr>
              <a:buNone/>
            </a:pPr>
            <a:r>
              <a:rPr lang="tr-TR" dirty="0" smtClean="0">
                <a:solidFill>
                  <a:prstClr val="black"/>
                </a:solidFill>
                <a:latin typeface="Times New Roman" pitchFamily="18" charset="0"/>
                <a:cs typeface="Times New Roman" pitchFamily="18" charset="0"/>
              </a:rPr>
              <a:t>  Karadeniz </a:t>
            </a:r>
            <a:r>
              <a:rPr lang="tr-TR" dirty="0">
                <a:solidFill>
                  <a:prstClr val="black"/>
                </a:solidFill>
                <a:latin typeface="Times New Roman" pitchFamily="18" charset="0"/>
                <a:cs typeface="Times New Roman" pitchFamily="18" charset="0"/>
              </a:rPr>
              <a:t>Teknik Üniversitesi</a:t>
            </a:r>
            <a:r>
              <a:rPr lang="tr-TR" dirty="0" smtClean="0">
                <a:solidFill>
                  <a:prstClr val="black"/>
                </a:solidFill>
                <a:latin typeface="Times New Roman" pitchFamily="18" charset="0"/>
                <a:cs typeface="Times New Roman" pitchFamily="18" charset="0"/>
              </a:rPr>
              <a:t>, </a:t>
            </a:r>
            <a:r>
              <a:rPr lang="tr-TR" dirty="0">
                <a:solidFill>
                  <a:prstClr val="black"/>
                </a:solidFill>
                <a:latin typeface="Times New Roman" pitchFamily="18" charset="0"/>
                <a:cs typeface="Times New Roman" pitchFamily="18" charset="0"/>
              </a:rPr>
              <a:t>Türk Dili ve </a:t>
            </a:r>
            <a:r>
              <a:rPr lang="tr-TR" dirty="0" smtClean="0">
                <a:solidFill>
                  <a:prstClr val="black"/>
                </a:solidFill>
                <a:latin typeface="Times New Roman" pitchFamily="18" charset="0"/>
                <a:cs typeface="Times New Roman" pitchFamily="18" charset="0"/>
              </a:rPr>
              <a:t>Edebiyatı / </a:t>
            </a:r>
            <a:r>
              <a:rPr lang="tr-TR" dirty="0">
                <a:solidFill>
                  <a:prstClr val="black"/>
                </a:solidFill>
                <a:latin typeface="Times New Roman" pitchFamily="18" charset="0"/>
                <a:cs typeface="Times New Roman" pitchFamily="18" charset="0"/>
              </a:rPr>
              <a:t>Eski Türk Edebiyatı Ana Bilim Dalı</a:t>
            </a:r>
          </a:p>
          <a:p>
            <a:pPr lvl="0" algn="just">
              <a:buClr>
                <a:srgbClr val="C66951"/>
              </a:buClr>
              <a:buFont typeface="Wingdings" pitchFamily="2" charset="2"/>
              <a:buChar char="v"/>
            </a:pPr>
            <a:r>
              <a:rPr lang="tr-TR" b="1" dirty="0" smtClean="0">
                <a:solidFill>
                  <a:prstClr val="black"/>
                </a:solidFill>
                <a:latin typeface="Times New Roman" pitchFamily="18" charset="0"/>
                <a:cs typeface="Times New Roman" pitchFamily="18" charset="0"/>
              </a:rPr>
              <a:t>Doktora:</a:t>
            </a:r>
          </a:p>
          <a:p>
            <a:pPr marL="0" lvl="0" indent="0" algn="just">
              <a:buClr>
                <a:srgbClr val="C66951"/>
              </a:buClr>
              <a:buNone/>
            </a:pPr>
            <a:r>
              <a:rPr lang="tr-TR" dirty="0" smtClean="0">
                <a:solidFill>
                  <a:prstClr val="black"/>
                </a:solidFill>
                <a:latin typeface="Times New Roman" pitchFamily="18" charset="0"/>
                <a:cs typeface="Times New Roman" pitchFamily="18" charset="0"/>
              </a:rPr>
              <a:t>   Eskişehir Osmangazi Üniversitesi</a:t>
            </a:r>
            <a:r>
              <a:rPr lang="tr-TR" dirty="0">
                <a:solidFill>
                  <a:prstClr val="black"/>
                </a:solidFill>
                <a:latin typeface="Times New Roman" pitchFamily="18" charset="0"/>
                <a:cs typeface="Times New Roman" pitchFamily="18" charset="0"/>
              </a:rPr>
              <a:t>, Eski Türk Edebiyatı Ana Bilim Dalı</a:t>
            </a:r>
          </a:p>
          <a:p>
            <a:endParaRPr lang="tr-TR" dirty="0"/>
          </a:p>
        </p:txBody>
      </p:sp>
      <p:sp>
        <p:nvSpPr>
          <p:cNvPr id="2" name="Başlık 1"/>
          <p:cNvSpPr>
            <a:spLocks noGrp="1"/>
          </p:cNvSpPr>
          <p:nvPr>
            <p:ph type="title"/>
          </p:nvPr>
        </p:nvSpPr>
        <p:spPr>
          <a:xfrm>
            <a:off x="2699792" y="2204863"/>
            <a:ext cx="5925344" cy="824345"/>
          </a:xfrm>
        </p:spPr>
        <p:txBody>
          <a:bodyPr>
            <a:normAutofit/>
          </a:bodyPr>
          <a:lstStyle/>
          <a:p>
            <a:pPr algn="l"/>
            <a:r>
              <a:rPr lang="tr-TR" sz="2000" b="1" dirty="0">
                <a:solidFill>
                  <a:prstClr val="black"/>
                </a:solidFill>
                <a:latin typeface="Times New Roman" pitchFamily="18" charset="0"/>
                <a:cs typeface="Times New Roman" pitchFamily="18" charset="0"/>
              </a:rPr>
              <a:t>Arş. Gör. </a:t>
            </a:r>
            <a:r>
              <a:rPr lang="tr-TR" sz="2000" b="1" dirty="0" smtClean="0">
                <a:solidFill>
                  <a:prstClr val="black"/>
                </a:solidFill>
                <a:latin typeface="Times New Roman" pitchFamily="18" charset="0"/>
                <a:cs typeface="Times New Roman" pitchFamily="18" charset="0"/>
              </a:rPr>
              <a:t>Arife ÇAĞLAR</a:t>
            </a:r>
            <a:br>
              <a:rPr lang="tr-TR" sz="2000" b="1" dirty="0" smtClean="0">
                <a:solidFill>
                  <a:prstClr val="black"/>
                </a:solidFill>
                <a:latin typeface="Times New Roman" pitchFamily="18" charset="0"/>
                <a:cs typeface="Times New Roman" pitchFamily="18" charset="0"/>
              </a:rPr>
            </a:br>
            <a:r>
              <a:rPr lang="tr-TR" sz="2000" b="1" dirty="0" smtClean="0">
                <a:solidFill>
                  <a:prstClr val="black"/>
                </a:solidFill>
                <a:latin typeface="Times New Roman" pitchFamily="18" charset="0"/>
                <a:cs typeface="Times New Roman" pitchFamily="18" charset="0"/>
              </a:rPr>
              <a:t>(Eski </a:t>
            </a:r>
            <a:r>
              <a:rPr lang="tr-TR" sz="2000" b="1" dirty="0">
                <a:solidFill>
                  <a:prstClr val="black"/>
                </a:solidFill>
                <a:latin typeface="Times New Roman" pitchFamily="18" charset="0"/>
                <a:cs typeface="Times New Roman" pitchFamily="18" charset="0"/>
              </a:rPr>
              <a:t>Türk Edebiyatı Ana Bilim </a:t>
            </a:r>
            <a:r>
              <a:rPr lang="tr-TR" sz="2000" b="1" dirty="0" smtClean="0">
                <a:solidFill>
                  <a:prstClr val="black"/>
                </a:solidFill>
                <a:latin typeface="Times New Roman" pitchFamily="18" charset="0"/>
                <a:cs typeface="Times New Roman" pitchFamily="18" charset="0"/>
              </a:rPr>
              <a:t>Dalı)</a:t>
            </a:r>
            <a:endParaRPr lang="tr-TR" sz="20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60648"/>
            <a:ext cx="230425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586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fontScale="90000"/>
          </a:bodyPr>
          <a:lstStyle/>
          <a:p>
            <a:pPr indent="450215">
              <a:lnSpc>
                <a:spcPct val="150000"/>
              </a:lnSpc>
              <a:spcAft>
                <a:spcPts val="0"/>
              </a:spcAft>
            </a:pPr>
            <a:r>
              <a:rPr lang="tr-TR" sz="4000" b="1" dirty="0" smtClean="0">
                <a:latin typeface="Times New Roman"/>
                <a:ea typeface="Times New Roman"/>
              </a:rPr>
              <a:t>BÖLÜM </a:t>
            </a:r>
            <a:r>
              <a:rPr lang="en-US" sz="4000" b="1" dirty="0" smtClean="0">
                <a:latin typeface="Times New Roman"/>
                <a:ea typeface="Times New Roman"/>
              </a:rPr>
              <a:t>FİZİKİ ALTYAPIM</a:t>
            </a:r>
            <a:r>
              <a:rPr lang="tr-TR" sz="4000" b="1" dirty="0" smtClean="0">
                <a:latin typeface="Times New Roman"/>
                <a:ea typeface="Times New Roman"/>
              </a:rPr>
              <a:t>IZ</a:t>
            </a:r>
            <a:endParaRPr lang="tr-TR" sz="4000" dirty="0">
              <a:effectLst/>
              <a:latin typeface="Times New Roman"/>
              <a:ea typeface="Times New Roman"/>
            </a:endParaRPr>
          </a:p>
        </p:txBody>
      </p:sp>
      <p:sp>
        <p:nvSpPr>
          <p:cNvPr id="4" name="İçerik Yer Tutucusu 3"/>
          <p:cNvSpPr>
            <a:spLocks noGrp="1"/>
          </p:cNvSpPr>
          <p:nvPr>
            <p:ph sz="quarter" idx="1"/>
          </p:nvPr>
        </p:nvSpPr>
        <p:spPr>
          <a:xfrm>
            <a:off x="251520" y="1772816"/>
            <a:ext cx="8568952" cy="4353347"/>
          </a:xfrm>
        </p:spPr>
        <p:txBody>
          <a:bodyPr>
            <a:normAutofit/>
          </a:bodyPr>
          <a:lstStyle/>
          <a:p>
            <a:pPr marL="0" indent="0">
              <a:buNone/>
            </a:pPr>
            <a:endParaRPr lang="tr-TR" dirty="0" smtClean="0">
              <a:latin typeface="Times New Roman" pitchFamily="18" charset="0"/>
              <a:cs typeface="Times New Roman" pitchFamily="18" charset="0"/>
            </a:endParaRPr>
          </a:p>
          <a:p>
            <a:pPr marL="0" indent="0" algn="just">
              <a:buNone/>
            </a:pPr>
            <a:r>
              <a:rPr lang="tr-TR" sz="3600" dirty="0" smtClean="0">
                <a:latin typeface="Times New Roman" pitchFamily="18" charset="0"/>
                <a:cs typeface="Times New Roman" pitchFamily="18" charset="0"/>
              </a:rPr>
              <a:t>	Bölüm programının yürütülebilmesi ayrılan ofis, derslik ve laboratuvarlar ile uygulama ve araştırma alanlarının toplam alanı 1145,5 </a:t>
            </a:r>
            <a:r>
              <a:rPr lang="tr-TR" sz="3600" dirty="0">
                <a:latin typeface="Times New Roman" pitchFamily="18" charset="0"/>
                <a:cs typeface="Times New Roman" pitchFamily="18" charset="0"/>
              </a:rPr>
              <a:t>m2 </a:t>
            </a:r>
            <a:r>
              <a:rPr lang="tr-TR" sz="3600" dirty="0" err="1">
                <a:latin typeface="Times New Roman" pitchFamily="18" charset="0"/>
                <a:cs typeface="Times New Roman" pitchFamily="18" charset="0"/>
              </a:rPr>
              <a:t>dir</a:t>
            </a:r>
            <a:r>
              <a:rPr lang="tr-TR" sz="3600" dirty="0">
                <a:latin typeface="Times New Roman" pitchFamily="18" charset="0"/>
                <a:cs typeface="Times New Roman" pitchFamily="18" charset="0"/>
              </a:rPr>
              <a:t>. </a:t>
            </a:r>
          </a:p>
        </p:txBody>
      </p:sp>
    </p:spTree>
    <p:extLst>
      <p:ext uri="{BB962C8B-B14F-4D97-AF65-F5344CB8AC3E}">
        <p14:creationId xmlns:p14="http://schemas.microsoft.com/office/powerpoint/2010/main" val="7665121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019514879"/>
              </p:ext>
            </p:extLst>
          </p:nvPr>
        </p:nvGraphicFramePr>
        <p:xfrm>
          <a:off x="1619672" y="1268760"/>
          <a:ext cx="6768752" cy="5120640"/>
        </p:xfrm>
        <a:graphic>
          <a:graphicData uri="http://schemas.openxmlformats.org/drawingml/2006/table">
            <a:tbl>
              <a:tblPr firstRow="1" firstCol="1" bandRow="1" bandCol="1"/>
              <a:tblGrid>
                <a:gridCol w="3505247"/>
                <a:gridCol w="3263505"/>
              </a:tblGrid>
              <a:tr h="576064">
                <a:tc>
                  <a:txBody>
                    <a:bodyPr/>
                    <a:lstStyle/>
                    <a:p>
                      <a:pPr algn="ctr">
                        <a:lnSpc>
                          <a:spcPct val="150000"/>
                        </a:lnSpc>
                        <a:spcAft>
                          <a:spcPts val="0"/>
                        </a:spcAft>
                      </a:pPr>
                      <a:r>
                        <a:rPr lang="en-US" sz="2800" dirty="0">
                          <a:solidFill>
                            <a:srgbClr val="000000"/>
                          </a:solidFill>
                          <a:effectLst/>
                          <a:latin typeface="Times New Roman"/>
                          <a:ea typeface="Times New Roman"/>
                        </a:rPr>
                        <a:t>Alan </a:t>
                      </a:r>
                      <a:r>
                        <a:rPr lang="en-US" sz="2800" dirty="0" err="1">
                          <a:solidFill>
                            <a:srgbClr val="000000"/>
                          </a:solidFill>
                          <a:effectLst/>
                          <a:latin typeface="Times New Roman"/>
                          <a:ea typeface="Times New Roman"/>
                        </a:rPr>
                        <a:t>Grubu</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solidFill>
                            <a:srgbClr val="000000"/>
                          </a:solidFill>
                          <a:effectLst/>
                          <a:latin typeface="Times New Roman"/>
                          <a:ea typeface="Times New Roman"/>
                        </a:rPr>
                        <a:t>Alan (m</a:t>
                      </a:r>
                      <a:r>
                        <a:rPr lang="en-US" sz="2800" baseline="30000">
                          <a:solidFill>
                            <a:srgbClr val="000000"/>
                          </a:solidFill>
                          <a:effectLst/>
                          <a:latin typeface="Times New Roman"/>
                          <a:ea typeface="Times New Roman"/>
                        </a:rPr>
                        <a:t>2</a:t>
                      </a:r>
                      <a:r>
                        <a:rPr lang="en-US" sz="2800">
                          <a:solidFill>
                            <a:srgbClr val="000000"/>
                          </a:solidFill>
                          <a:effectLst/>
                          <a:latin typeface="Times New Roman"/>
                          <a:ea typeface="Times New Roman"/>
                        </a:rPr>
                        <a:t>)</a:t>
                      </a:r>
                      <a:endParaRPr lang="tr-TR" sz="2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just">
                        <a:lnSpc>
                          <a:spcPct val="150000"/>
                        </a:lnSpc>
                        <a:spcAft>
                          <a:spcPts val="0"/>
                        </a:spcAft>
                      </a:pPr>
                      <a:r>
                        <a:rPr lang="en-US" sz="2800" dirty="0" err="1">
                          <a:solidFill>
                            <a:srgbClr val="000000"/>
                          </a:solidFill>
                          <a:effectLst/>
                          <a:latin typeface="Times New Roman"/>
                          <a:ea typeface="Times New Roman"/>
                        </a:rPr>
                        <a:t>Küçük</a:t>
                      </a:r>
                      <a:r>
                        <a:rPr lang="en-US" sz="2800" dirty="0">
                          <a:solidFill>
                            <a:srgbClr val="000000"/>
                          </a:solidFill>
                          <a:effectLst/>
                          <a:latin typeface="Times New Roman"/>
                          <a:ea typeface="Times New Roman"/>
                        </a:rPr>
                        <a:t> </a:t>
                      </a:r>
                      <a:r>
                        <a:rPr lang="en-US" sz="2800" dirty="0" err="1">
                          <a:solidFill>
                            <a:srgbClr val="000000"/>
                          </a:solidFill>
                          <a:effectLst/>
                          <a:latin typeface="Times New Roman"/>
                          <a:ea typeface="Times New Roman"/>
                        </a:rPr>
                        <a:t>Ofisler</a:t>
                      </a:r>
                      <a:r>
                        <a:rPr lang="en-US" sz="2800" dirty="0">
                          <a:solidFill>
                            <a:srgbClr val="000000"/>
                          </a:solidFill>
                          <a:effectLst/>
                          <a:latin typeface="Times New Roman"/>
                          <a:ea typeface="Times New Roman"/>
                        </a:rPr>
                        <a:t> (6)</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dirty="0">
                          <a:solidFill>
                            <a:srgbClr val="000000"/>
                          </a:solidFill>
                          <a:effectLst/>
                          <a:latin typeface="Times New Roman"/>
                          <a:ea typeface="Times New Roman"/>
                        </a:rPr>
                        <a:t>75</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just">
                        <a:lnSpc>
                          <a:spcPct val="150000"/>
                        </a:lnSpc>
                        <a:spcAft>
                          <a:spcPts val="0"/>
                        </a:spcAft>
                      </a:pPr>
                      <a:r>
                        <a:rPr lang="en-US" sz="2800" dirty="0" err="1">
                          <a:effectLst/>
                          <a:latin typeface="Times New Roman"/>
                          <a:ea typeface="Times New Roman"/>
                        </a:rPr>
                        <a:t>Büyük</a:t>
                      </a:r>
                      <a:r>
                        <a:rPr lang="en-US" sz="2800" dirty="0">
                          <a:effectLst/>
                          <a:latin typeface="Times New Roman"/>
                          <a:ea typeface="Times New Roman"/>
                        </a:rPr>
                        <a:t> </a:t>
                      </a:r>
                      <a:r>
                        <a:rPr lang="en-US" sz="2800" dirty="0" err="1">
                          <a:effectLst/>
                          <a:latin typeface="Times New Roman"/>
                          <a:ea typeface="Times New Roman"/>
                        </a:rPr>
                        <a:t>Ofis</a:t>
                      </a:r>
                      <a:r>
                        <a:rPr lang="en-US" sz="2800" dirty="0">
                          <a:effectLst/>
                          <a:latin typeface="Times New Roman"/>
                          <a:ea typeface="Times New Roman"/>
                        </a:rPr>
                        <a:t> (1)</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dirty="0">
                          <a:effectLst/>
                          <a:latin typeface="Times New Roman"/>
                          <a:ea typeface="Times New Roman"/>
                        </a:rPr>
                        <a:t>19,5</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just">
                        <a:lnSpc>
                          <a:spcPct val="150000"/>
                        </a:lnSpc>
                        <a:spcAft>
                          <a:spcPts val="0"/>
                        </a:spcAft>
                      </a:pPr>
                      <a:r>
                        <a:rPr lang="en-US" sz="2800" dirty="0" err="1">
                          <a:effectLst/>
                          <a:latin typeface="Times New Roman"/>
                          <a:ea typeface="Times New Roman"/>
                        </a:rPr>
                        <a:t>Derslikler</a:t>
                      </a:r>
                      <a:r>
                        <a:rPr lang="en-US" sz="2800" dirty="0">
                          <a:effectLst/>
                          <a:latin typeface="Times New Roman"/>
                          <a:ea typeface="Times New Roman"/>
                        </a:rPr>
                        <a:t> (3)</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dirty="0">
                          <a:effectLst/>
                          <a:latin typeface="Times New Roman"/>
                          <a:ea typeface="Times New Roman"/>
                        </a:rPr>
                        <a:t>240</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just">
                        <a:lnSpc>
                          <a:spcPct val="150000"/>
                        </a:lnSpc>
                        <a:spcAft>
                          <a:spcPts val="0"/>
                        </a:spcAft>
                      </a:pPr>
                      <a:r>
                        <a:rPr lang="en-US" sz="2800" dirty="0" err="1">
                          <a:effectLst/>
                          <a:latin typeface="Times New Roman"/>
                          <a:ea typeface="Times New Roman"/>
                        </a:rPr>
                        <a:t>Bilgisayar</a:t>
                      </a:r>
                      <a:r>
                        <a:rPr lang="en-US" sz="2800" dirty="0">
                          <a:effectLst/>
                          <a:latin typeface="Times New Roman"/>
                          <a:ea typeface="Times New Roman"/>
                        </a:rPr>
                        <a:t> </a:t>
                      </a:r>
                      <a:r>
                        <a:rPr lang="en-US" sz="2800" dirty="0" err="1">
                          <a:effectLst/>
                          <a:latin typeface="Times New Roman"/>
                          <a:ea typeface="Times New Roman"/>
                        </a:rPr>
                        <a:t>Sınıfı</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a:ea typeface="Times New Roman"/>
                        </a:rPr>
                        <a:t>205</a:t>
                      </a:r>
                      <a:endParaRPr lang="tr-TR" sz="2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just">
                        <a:lnSpc>
                          <a:spcPct val="150000"/>
                        </a:lnSpc>
                        <a:spcAft>
                          <a:spcPts val="0"/>
                        </a:spcAft>
                      </a:pPr>
                      <a:r>
                        <a:rPr lang="en-US" sz="2800" dirty="0" err="1">
                          <a:effectLst/>
                          <a:latin typeface="Times New Roman"/>
                          <a:ea typeface="Times New Roman"/>
                        </a:rPr>
                        <a:t>Amfi</a:t>
                      </a:r>
                      <a:r>
                        <a:rPr lang="en-US" sz="2800" dirty="0">
                          <a:effectLst/>
                          <a:latin typeface="Times New Roman"/>
                          <a:ea typeface="Times New Roman"/>
                        </a:rPr>
                        <a:t> (3)</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a:ea typeface="Times New Roman"/>
                        </a:rPr>
                        <a:t>104, 145, 212</a:t>
                      </a:r>
                      <a:endParaRPr lang="tr-TR" sz="2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just">
                        <a:lnSpc>
                          <a:spcPct val="150000"/>
                        </a:lnSpc>
                        <a:spcAft>
                          <a:spcPts val="0"/>
                        </a:spcAft>
                      </a:pPr>
                      <a:r>
                        <a:rPr lang="en-US" sz="2800" dirty="0" err="1">
                          <a:effectLst/>
                          <a:latin typeface="Times New Roman"/>
                          <a:ea typeface="Times New Roman"/>
                        </a:rPr>
                        <a:t>Kütüphane</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a:effectLst/>
                          <a:latin typeface="Times New Roman"/>
                          <a:ea typeface="Times New Roman"/>
                        </a:rPr>
                        <a:t>145</a:t>
                      </a:r>
                      <a:endParaRPr lang="tr-TR" sz="2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just">
                        <a:lnSpc>
                          <a:spcPct val="150000"/>
                        </a:lnSpc>
                        <a:spcAft>
                          <a:spcPts val="0"/>
                        </a:spcAft>
                      </a:pPr>
                      <a:r>
                        <a:rPr lang="en-US" sz="2800" b="1">
                          <a:solidFill>
                            <a:srgbClr val="000000"/>
                          </a:solidFill>
                          <a:effectLst/>
                          <a:latin typeface="Times New Roman"/>
                          <a:ea typeface="Times New Roman"/>
                        </a:rPr>
                        <a:t>TOPLAM</a:t>
                      </a:r>
                      <a:endParaRPr lang="tr-TR" sz="2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800" b="1" dirty="0">
                          <a:solidFill>
                            <a:srgbClr val="000000"/>
                          </a:solidFill>
                          <a:effectLst/>
                          <a:latin typeface="Times New Roman"/>
                          <a:ea typeface="Times New Roman"/>
                        </a:rPr>
                        <a:t>1145,5</a:t>
                      </a:r>
                      <a:endParaRPr lang="tr-TR" sz="2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Başlık 1"/>
          <p:cNvSpPr>
            <a:spLocks noGrp="1"/>
          </p:cNvSpPr>
          <p:nvPr>
            <p:ph type="title"/>
          </p:nvPr>
        </p:nvSpPr>
        <p:spPr>
          <a:xfrm>
            <a:off x="457200" y="0"/>
            <a:ext cx="8229600" cy="1191491"/>
          </a:xfrm>
        </p:spPr>
        <p:txBody>
          <a:bodyPr/>
          <a:lstStyle/>
          <a:p>
            <a:r>
              <a:rPr lang="tr-TR" b="1" dirty="0" smtClean="0">
                <a:latin typeface="Times New Roman" pitchFamily="18" charset="0"/>
                <a:cs typeface="Times New Roman" pitchFamily="18" charset="0"/>
              </a:rPr>
              <a:t>                  </a:t>
            </a:r>
            <a:r>
              <a:rPr lang="tr-TR" b="1" dirty="0" smtClean="0">
                <a:solidFill>
                  <a:schemeClr val="accent5"/>
                </a:solidFill>
                <a:latin typeface="Times New Roman" pitchFamily="18" charset="0"/>
                <a:cs typeface="Times New Roman" pitchFamily="18" charset="0"/>
              </a:rPr>
              <a:t>Alanların Dağılımı</a:t>
            </a:r>
            <a:endParaRPr lang="tr-TR" b="1" dirty="0">
              <a:solidFill>
                <a:schemeClr val="accent5"/>
              </a:solidFill>
              <a:latin typeface="Times New Roman" pitchFamily="18" charset="0"/>
              <a:cs typeface="Times New Roman" pitchFamily="18" charset="0"/>
            </a:endParaRPr>
          </a:p>
        </p:txBody>
      </p:sp>
    </p:spTree>
    <p:extLst>
      <p:ext uri="{BB962C8B-B14F-4D97-AF65-F5344CB8AC3E}">
        <p14:creationId xmlns:p14="http://schemas.microsoft.com/office/powerpoint/2010/main" val="2761897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755576" y="836713"/>
            <a:ext cx="7488832" cy="4680520"/>
          </a:xfrm>
        </p:spPr>
        <p:style>
          <a:lnRef idx="1">
            <a:schemeClr val="accent1"/>
          </a:lnRef>
          <a:fillRef idx="2">
            <a:schemeClr val="accent1"/>
          </a:fillRef>
          <a:effectRef idx="1">
            <a:schemeClr val="accent1"/>
          </a:effectRef>
          <a:fontRef idx="minor">
            <a:schemeClr val="dk1"/>
          </a:fontRef>
        </p:style>
        <p:txBody>
          <a:bodyPr/>
          <a:lstStyle/>
          <a:p>
            <a:endParaRPr lang="tr-TR" dirty="0" smtClean="0"/>
          </a:p>
          <a:p>
            <a:pPr marL="0" indent="0" algn="just">
              <a:lnSpc>
                <a:spcPct val="150000"/>
              </a:lnSpc>
              <a:buNone/>
            </a:pPr>
            <a:r>
              <a:rPr lang="tr-TR" dirty="0"/>
              <a:t>	</a:t>
            </a:r>
            <a:r>
              <a:rPr lang="tr-TR" dirty="0" smtClean="0"/>
              <a:t>Bölümümüzün eğitim-öğretim faaliyeti </a:t>
            </a:r>
            <a:r>
              <a:rPr lang="tr-TR" dirty="0"/>
              <a:t>için 3 </a:t>
            </a:r>
            <a:r>
              <a:rPr lang="tr-TR" dirty="0" smtClean="0"/>
              <a:t>derslik tahsis </a:t>
            </a:r>
            <a:r>
              <a:rPr lang="tr-TR" dirty="0"/>
              <a:t>edilmiştir. Mevcut dersliklerin boyutları ve </a:t>
            </a:r>
            <a:r>
              <a:rPr lang="tr-TR" dirty="0" smtClean="0"/>
              <a:t>alanları şu şekildedir: </a:t>
            </a:r>
          </a:p>
          <a:p>
            <a:pPr>
              <a:buFont typeface="Wingdings" pitchFamily="2" charset="2"/>
              <a:buChar char="Ø"/>
            </a:pPr>
            <a:r>
              <a:rPr lang="tr-TR" dirty="0" smtClean="0"/>
              <a:t> 	1 </a:t>
            </a:r>
            <a:r>
              <a:rPr lang="tr-TR" dirty="0" err="1" smtClean="0"/>
              <a:t>No’lu</a:t>
            </a:r>
            <a:r>
              <a:rPr lang="tr-TR" dirty="0" smtClean="0"/>
              <a:t> </a:t>
            </a:r>
            <a:r>
              <a:rPr lang="tr-TR" dirty="0" err="1"/>
              <a:t>Dersane</a:t>
            </a:r>
            <a:r>
              <a:rPr lang="tr-TR" dirty="0"/>
              <a:t> 8,0 X 10= 80 m2   </a:t>
            </a:r>
            <a:endParaRPr lang="tr-TR" dirty="0" smtClean="0"/>
          </a:p>
          <a:p>
            <a:pPr>
              <a:buFont typeface="Wingdings" pitchFamily="2" charset="2"/>
              <a:buChar char="Ø"/>
            </a:pPr>
            <a:r>
              <a:rPr lang="tr-TR" dirty="0" smtClean="0"/>
              <a:t>	2 </a:t>
            </a:r>
            <a:r>
              <a:rPr lang="tr-TR" dirty="0" err="1" smtClean="0"/>
              <a:t>No’lu</a:t>
            </a:r>
            <a:r>
              <a:rPr lang="tr-TR" dirty="0" smtClean="0"/>
              <a:t> </a:t>
            </a:r>
            <a:r>
              <a:rPr lang="tr-TR" dirty="0" err="1"/>
              <a:t>Dersane</a:t>
            </a:r>
            <a:r>
              <a:rPr lang="tr-TR" dirty="0"/>
              <a:t> 8,0 X 10= 80 m2   </a:t>
            </a:r>
          </a:p>
          <a:p>
            <a:pPr>
              <a:buFont typeface="Wingdings" pitchFamily="2" charset="2"/>
              <a:buChar char="Ø"/>
            </a:pPr>
            <a:r>
              <a:rPr lang="tr-TR" dirty="0" smtClean="0"/>
              <a:t>	3 </a:t>
            </a:r>
            <a:r>
              <a:rPr lang="tr-TR" dirty="0" err="1" smtClean="0"/>
              <a:t>No’lu</a:t>
            </a:r>
            <a:r>
              <a:rPr lang="tr-TR" dirty="0" smtClean="0"/>
              <a:t> </a:t>
            </a:r>
            <a:r>
              <a:rPr lang="tr-TR" dirty="0" err="1"/>
              <a:t>Dersane</a:t>
            </a:r>
            <a:r>
              <a:rPr lang="tr-TR" dirty="0"/>
              <a:t> 8,0 X 10= 80 m² </a:t>
            </a:r>
          </a:p>
        </p:txBody>
      </p:sp>
    </p:spTree>
    <p:extLst>
      <p:ext uri="{BB962C8B-B14F-4D97-AF65-F5344CB8AC3E}">
        <p14:creationId xmlns:p14="http://schemas.microsoft.com/office/powerpoint/2010/main" val="360784492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75656" y="908719"/>
            <a:ext cx="7211144" cy="4824537"/>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marL="0" indent="0" algn="just">
              <a:buNone/>
            </a:pPr>
            <a:r>
              <a:rPr lang="tr-TR" dirty="0" smtClean="0"/>
              <a:t>	</a:t>
            </a:r>
          </a:p>
          <a:p>
            <a:pPr marL="0" indent="0" algn="just">
              <a:buNone/>
            </a:pPr>
            <a:r>
              <a:rPr lang="tr-TR" dirty="0"/>
              <a:t>	</a:t>
            </a:r>
            <a:r>
              <a:rPr lang="tr-TR" dirty="0" smtClean="0"/>
              <a:t>Bölüm programımız için hem Üniversite  Kütüphanesi hem de Fakülte  Kütüphanesinde yeterli düzeyde kaynak mevcuttur. </a:t>
            </a:r>
          </a:p>
          <a:p>
            <a:pPr marL="0" indent="0" algn="just">
              <a:buNone/>
            </a:pPr>
            <a:endParaRPr lang="tr-TR" dirty="0" smtClean="0"/>
          </a:p>
          <a:p>
            <a:pPr marL="0" indent="0" algn="just">
              <a:buNone/>
            </a:pPr>
            <a:r>
              <a:rPr lang="tr-TR" dirty="0" smtClean="0"/>
              <a:t>	Öğrencilerin rahatlıkla araştırma yapabilecekleri ve ders çalışabilecekleri Üniversite Kütüphanesinde şu an Bölümümüzle alakalı </a:t>
            </a:r>
            <a:r>
              <a:rPr lang="tr-TR" b="1" dirty="0" smtClean="0"/>
              <a:t>3.315</a:t>
            </a:r>
            <a:r>
              <a:rPr lang="tr-TR" dirty="0" smtClean="0"/>
              <a:t> kitap mevcuttur. </a:t>
            </a:r>
            <a:endParaRPr lang="tr-TR" dirty="0"/>
          </a:p>
        </p:txBody>
      </p:sp>
    </p:spTree>
    <p:extLst>
      <p:ext uri="{BB962C8B-B14F-4D97-AF65-F5344CB8AC3E}">
        <p14:creationId xmlns:p14="http://schemas.microsoft.com/office/powerpoint/2010/main" val="3635750017"/>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Arife Çağlar\20170414_08092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68760"/>
            <a:ext cx="8928992" cy="547260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p:cNvSpPr>
            <a:spLocks noGrp="1"/>
          </p:cNvSpPr>
          <p:nvPr>
            <p:ph type="title"/>
          </p:nvPr>
        </p:nvSpPr>
        <p:spPr>
          <a:xfrm>
            <a:off x="457200" y="0"/>
            <a:ext cx="8229600" cy="1591056"/>
          </a:xfrm>
        </p:spPr>
        <p:txBody>
          <a:bodyPr/>
          <a:lstStyle/>
          <a:p>
            <a:r>
              <a:rPr lang="tr-TR" b="1" dirty="0" smtClean="0"/>
              <a:t>KÜTÜPHANEMİZ</a:t>
            </a:r>
            <a:endParaRPr lang="tr-TR" b="1" dirty="0"/>
          </a:p>
        </p:txBody>
      </p:sp>
      <p:pic>
        <p:nvPicPr>
          <p:cNvPr id="163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0592" y="-12124728"/>
            <a:ext cx="50596800" cy="284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492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971600" y="0"/>
            <a:ext cx="7416824" cy="980728"/>
          </a:xfrm>
        </p:spPr>
        <p:txBody>
          <a:bodyPr/>
          <a:lstStyle/>
          <a:p>
            <a:r>
              <a:rPr lang="tr-TR" b="1" dirty="0" smtClean="0">
                <a:solidFill>
                  <a:schemeClr val="accent3">
                    <a:lumMod val="50000"/>
                  </a:schemeClr>
                </a:solidFill>
                <a:latin typeface="Algerian" pitchFamily="82" charset="0"/>
              </a:rPr>
              <a:t>MİSYONUMUZ</a:t>
            </a:r>
            <a:endParaRPr lang="tr-TR" b="1" dirty="0">
              <a:solidFill>
                <a:schemeClr val="accent3">
                  <a:lumMod val="50000"/>
                </a:schemeClr>
              </a:solidFill>
              <a:latin typeface="Algerian" pitchFamily="82" charset="0"/>
            </a:endParaRPr>
          </a:p>
        </p:txBody>
      </p:sp>
      <p:sp>
        <p:nvSpPr>
          <p:cNvPr id="2" name="İçerik Yer Tutucusu 1"/>
          <p:cNvSpPr>
            <a:spLocks noGrp="1"/>
          </p:cNvSpPr>
          <p:nvPr>
            <p:ph sz="quarter" idx="1"/>
          </p:nvPr>
        </p:nvSpPr>
        <p:spPr>
          <a:xfrm>
            <a:off x="179512" y="1556792"/>
            <a:ext cx="8856984" cy="5184576"/>
          </a:xfrm>
        </p:spPr>
        <p:txBody>
          <a:bodyPr>
            <a:normAutofit fontScale="92500"/>
          </a:bodyPr>
          <a:lstStyle/>
          <a:p>
            <a:pPr algn="just"/>
            <a:r>
              <a:rPr lang="tr-TR" b="1" dirty="0">
                <a:solidFill>
                  <a:srgbClr val="002060"/>
                </a:solidFill>
                <a:latin typeface="Times New Roman" pitchFamily="18" charset="0"/>
                <a:cs typeface="Times New Roman" pitchFamily="18" charset="0"/>
              </a:rPr>
              <a:t>Türk dilinin Türk kültür coğrafyasındaki tarihi gelişimini izleyebilen,</a:t>
            </a:r>
          </a:p>
          <a:p>
            <a:pPr algn="just"/>
            <a:r>
              <a:rPr lang="tr-TR" b="1" dirty="0">
                <a:solidFill>
                  <a:srgbClr val="002060"/>
                </a:solidFill>
                <a:latin typeface="Times New Roman" pitchFamily="18" charset="0"/>
                <a:cs typeface="Times New Roman" pitchFamily="18" charset="0"/>
              </a:rPr>
              <a:t>Bir edebiyat eserinin, hem yaratıcısı hem de yorumcusu olabilen</a:t>
            </a:r>
          </a:p>
          <a:p>
            <a:pPr algn="just"/>
            <a:r>
              <a:rPr lang="tr-TR" b="1" dirty="0">
                <a:solidFill>
                  <a:srgbClr val="002060"/>
                </a:solidFill>
                <a:latin typeface="Times New Roman" pitchFamily="18" charset="0"/>
                <a:cs typeface="Times New Roman" pitchFamily="18" charset="0"/>
              </a:rPr>
              <a:t>En az bir yabancı dil bilen,</a:t>
            </a:r>
          </a:p>
          <a:p>
            <a:pPr algn="just"/>
            <a:r>
              <a:rPr lang="tr-TR" b="1" dirty="0">
                <a:solidFill>
                  <a:srgbClr val="002060"/>
                </a:solidFill>
                <a:latin typeface="Times New Roman" pitchFamily="18" charset="0"/>
                <a:cs typeface="Times New Roman" pitchFamily="18" charset="0"/>
              </a:rPr>
              <a:t>Bilgisayar, bilişim ve bilgi teknolojilerini </a:t>
            </a:r>
            <a:r>
              <a:rPr lang="tr-TR" b="1" dirty="0" smtClean="0">
                <a:solidFill>
                  <a:srgbClr val="002060"/>
                </a:solidFill>
                <a:latin typeface="Times New Roman" pitchFamily="18" charset="0"/>
                <a:cs typeface="Times New Roman" pitchFamily="18" charset="0"/>
              </a:rPr>
              <a:t>kullanabilen,</a:t>
            </a:r>
            <a:endParaRPr lang="tr-TR" b="1" dirty="0">
              <a:solidFill>
                <a:srgbClr val="002060"/>
              </a:solidFill>
              <a:latin typeface="Times New Roman" pitchFamily="18" charset="0"/>
              <a:cs typeface="Times New Roman" pitchFamily="18" charset="0"/>
            </a:endParaRPr>
          </a:p>
          <a:p>
            <a:pPr algn="just"/>
            <a:r>
              <a:rPr lang="tr-TR" b="1" dirty="0">
                <a:solidFill>
                  <a:srgbClr val="002060"/>
                </a:solidFill>
                <a:latin typeface="Times New Roman" pitchFamily="18" charset="0"/>
                <a:cs typeface="Times New Roman" pitchFamily="18" charset="0"/>
              </a:rPr>
              <a:t>Uluslararası bilimsel standartları yakalama gayretinde olan,</a:t>
            </a:r>
          </a:p>
          <a:p>
            <a:pPr algn="just"/>
            <a:r>
              <a:rPr lang="tr-TR" b="1" dirty="0">
                <a:solidFill>
                  <a:srgbClr val="002060"/>
                </a:solidFill>
                <a:latin typeface="Times New Roman" pitchFamily="18" charset="0"/>
                <a:cs typeface="Times New Roman" pitchFamily="18" charset="0"/>
              </a:rPr>
              <a:t>Araştırma ve geliştirmeye önem veren,</a:t>
            </a:r>
          </a:p>
          <a:p>
            <a:pPr algn="just"/>
            <a:r>
              <a:rPr lang="tr-TR" b="1" dirty="0">
                <a:solidFill>
                  <a:srgbClr val="002060"/>
                </a:solidFill>
                <a:latin typeface="Times New Roman" pitchFamily="18" charset="0"/>
                <a:cs typeface="Times New Roman" pitchFamily="18" charset="0"/>
              </a:rPr>
              <a:t>Hayat boyu öğrenmenin gerekliliğini benimsemiş</a:t>
            </a:r>
          </a:p>
          <a:p>
            <a:pPr algn="just"/>
            <a:r>
              <a:rPr lang="tr-TR" b="1" dirty="0">
                <a:solidFill>
                  <a:srgbClr val="002060"/>
                </a:solidFill>
                <a:latin typeface="Times New Roman" pitchFamily="18" charset="0"/>
                <a:cs typeface="Times New Roman" pitchFamily="18" charset="0"/>
              </a:rPr>
              <a:t>Kültürlü, bilgili</a:t>
            </a:r>
            <a:r>
              <a:rPr lang="tr-TR" b="1" dirty="0" smtClean="0">
                <a:solidFill>
                  <a:srgbClr val="002060"/>
                </a:solidFill>
                <a:latin typeface="Times New Roman" pitchFamily="18" charset="0"/>
                <a:cs typeface="Times New Roman" pitchFamily="18" charset="0"/>
              </a:rPr>
              <a:t>, nitelikli</a:t>
            </a:r>
            <a:r>
              <a:rPr lang="tr-TR" b="1" dirty="0">
                <a:solidFill>
                  <a:srgbClr val="002060"/>
                </a:solidFill>
                <a:latin typeface="Times New Roman" pitchFamily="18" charset="0"/>
                <a:cs typeface="Times New Roman" pitchFamily="18" charset="0"/>
              </a:rPr>
              <a:t>, özverili, saygılı, ahlaklı ve </a:t>
            </a:r>
            <a:r>
              <a:rPr lang="tr-TR" b="1" dirty="0" smtClean="0">
                <a:solidFill>
                  <a:srgbClr val="002060"/>
                </a:solidFill>
                <a:latin typeface="Times New Roman" pitchFamily="18" charset="0"/>
                <a:cs typeface="Times New Roman" pitchFamily="18" charset="0"/>
              </a:rPr>
              <a:t>çağdaş</a:t>
            </a:r>
          </a:p>
          <a:p>
            <a:pPr marL="0" indent="0" algn="just">
              <a:buNone/>
            </a:pPr>
            <a:r>
              <a:rPr lang="tr-TR" b="1" dirty="0" smtClean="0">
                <a:solidFill>
                  <a:srgbClr val="002060"/>
                </a:solidFill>
                <a:latin typeface="Times New Roman" pitchFamily="18" charset="0"/>
                <a:cs typeface="Times New Roman" pitchFamily="18" charset="0"/>
              </a:rPr>
              <a:t>öğretmen ve akademisyenler adayları yetiştirmek. </a:t>
            </a:r>
          </a:p>
          <a:p>
            <a:pPr algn="just"/>
            <a:endParaRPr lang="tr-TR" dirty="0"/>
          </a:p>
        </p:txBody>
      </p:sp>
    </p:spTree>
    <p:extLst>
      <p:ext uri="{BB962C8B-B14F-4D97-AF65-F5344CB8AC3E}">
        <p14:creationId xmlns:p14="http://schemas.microsoft.com/office/powerpoint/2010/main" val="2002664104"/>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928992"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7380343"/>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Arife Çağlar\20170414_0810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928992"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996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928992"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53963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619672" y="764703"/>
            <a:ext cx="6048672" cy="1080121"/>
          </a:xfrm>
        </p:spPr>
        <p:txBody>
          <a:bodyPr>
            <a:normAutofit/>
          </a:bodyPr>
          <a:lstStyle/>
          <a:p>
            <a:r>
              <a:rPr lang="tr-TR" dirty="0" smtClean="0">
                <a:solidFill>
                  <a:srgbClr val="002060"/>
                </a:solidFill>
                <a:latin typeface="Algerian" pitchFamily="82" charset="0"/>
              </a:rPr>
              <a:t>TARİHÇE</a:t>
            </a:r>
            <a:endParaRPr lang="tr-TR" dirty="0">
              <a:solidFill>
                <a:srgbClr val="002060"/>
              </a:solidFill>
              <a:latin typeface="Algerian" pitchFamily="82" charset="0"/>
            </a:endParaRPr>
          </a:p>
        </p:txBody>
      </p:sp>
      <p:sp>
        <p:nvSpPr>
          <p:cNvPr id="3" name="İçerik Yer Tutucusu 2"/>
          <p:cNvSpPr>
            <a:spLocks noGrp="1"/>
          </p:cNvSpPr>
          <p:nvPr>
            <p:ph idx="1"/>
          </p:nvPr>
        </p:nvSpPr>
        <p:spPr>
          <a:xfrm>
            <a:off x="755576" y="2204864"/>
            <a:ext cx="7632848" cy="3744416"/>
          </a:xfrm>
        </p:spPr>
        <p:txBody>
          <a:bodyPr>
            <a:normAutofit/>
          </a:bodyPr>
          <a:lstStyle/>
          <a:p>
            <a:pPr marL="0" indent="0" algn="just">
              <a:buNone/>
            </a:pPr>
            <a:r>
              <a:rPr lang="tr-TR" dirty="0" smtClean="0"/>
              <a:t>	</a:t>
            </a:r>
            <a:r>
              <a:rPr lang="tr-TR" sz="2800" dirty="0" smtClean="0">
                <a:solidFill>
                  <a:schemeClr val="accent4">
                    <a:lumMod val="75000"/>
                  </a:schemeClr>
                </a:solidFill>
                <a:latin typeface="Times New Roman" pitchFamily="18" charset="0"/>
                <a:cs typeface="Times New Roman" pitchFamily="18" charset="0"/>
              </a:rPr>
              <a:t>Türk </a:t>
            </a:r>
            <a:r>
              <a:rPr lang="tr-TR" sz="2800" dirty="0">
                <a:solidFill>
                  <a:schemeClr val="accent4">
                    <a:lumMod val="75000"/>
                  </a:schemeClr>
                </a:solidFill>
                <a:latin typeface="Times New Roman" pitchFamily="18" charset="0"/>
                <a:cs typeface="Times New Roman" pitchFamily="18" charset="0"/>
              </a:rPr>
              <a:t>Dili ve Edebiyatı Bölümü, Iğdır Üniversitesi Rektörlüğünün, Fen-Edebiyat Fakültesi bünyesinde bölüm ve ana bilim dalları açılmasına dair 2547 sayılı Kanunun 2880 sayılı Kanunla değişik 7/d-2. maddesi uyarınca 16.06.2011 tarihli Yükseköğretim Yürütme Kurulu toplantısında alınan karar neticesinde kurulmuştur. </a:t>
            </a:r>
          </a:p>
          <a:p>
            <a:endParaRPr lang="tr-TR" dirty="0"/>
          </a:p>
        </p:txBody>
      </p:sp>
    </p:spTree>
    <p:extLst>
      <p:ext uri="{BB962C8B-B14F-4D97-AF65-F5344CB8AC3E}">
        <p14:creationId xmlns:p14="http://schemas.microsoft.com/office/powerpoint/2010/main" val="32122929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708920"/>
            <a:ext cx="8229600" cy="3888431"/>
          </a:xfrm>
        </p:spPr>
        <p:txBody>
          <a:bodyPr>
            <a:normAutofit/>
          </a:bodyPr>
          <a:lstStyle/>
          <a:p>
            <a:pPr marL="0" indent="0" algn="just">
              <a:lnSpc>
                <a:spcPct val="150000"/>
              </a:lnSpc>
              <a:buNone/>
            </a:pPr>
            <a:r>
              <a:rPr lang="tr-TR" dirty="0" smtClean="0">
                <a:solidFill>
                  <a:schemeClr val="accent6">
                    <a:lumMod val="75000"/>
                  </a:schemeClr>
                </a:solidFill>
                <a:latin typeface="Times New Roman" pitchFamily="18" charset="0"/>
                <a:cs typeface="Times New Roman" pitchFamily="18" charset="0"/>
              </a:rPr>
              <a:t>        </a:t>
            </a:r>
            <a:r>
              <a:rPr lang="tr-TR" b="1" dirty="0" smtClean="0">
                <a:solidFill>
                  <a:schemeClr val="accent6">
                    <a:lumMod val="50000"/>
                  </a:schemeClr>
                </a:solidFill>
                <a:latin typeface="Times New Roman" pitchFamily="18" charset="0"/>
                <a:cs typeface="Times New Roman" pitchFamily="18" charset="0"/>
              </a:rPr>
              <a:t>Iğdır </a:t>
            </a:r>
            <a:r>
              <a:rPr lang="tr-TR" b="1" dirty="0">
                <a:solidFill>
                  <a:schemeClr val="accent6">
                    <a:lumMod val="50000"/>
                  </a:schemeClr>
                </a:solidFill>
                <a:latin typeface="Times New Roman" pitchFamily="18" charset="0"/>
                <a:cs typeface="Times New Roman" pitchFamily="18" charset="0"/>
              </a:rPr>
              <a:t>Üniversitesi Rektörlüğünün 25.07.2104’te Fen-Edebiyat Fakültesi bünyesinde bölüm ve ana bilim dalları açılmasındaki teklifi ile yukarıdaki aynı madde uyarınca 24.09.2014 tarihli Yükseköğretim Yürütme Kurulu toplantısında alınan kararla Türk Dili ve Edebiyatı Bölümü bünyesinde beş ana bilim dalı kurulması uygun görülmüştür</a:t>
            </a:r>
            <a:r>
              <a:rPr lang="tr-TR" b="1" dirty="0">
                <a:solidFill>
                  <a:schemeClr val="accent6">
                    <a:lumMod val="75000"/>
                  </a:schemeClr>
                </a:solidFill>
                <a:latin typeface="Times New Roman" pitchFamily="18" charset="0"/>
                <a:cs typeface="Times New Roman" pitchFamily="18" charset="0"/>
              </a:rPr>
              <a:t>. </a:t>
            </a:r>
          </a:p>
        </p:txBody>
      </p:sp>
      <p:sp>
        <p:nvSpPr>
          <p:cNvPr id="2" name="Başlık 1"/>
          <p:cNvSpPr>
            <a:spLocks noGrp="1"/>
          </p:cNvSpPr>
          <p:nvPr>
            <p:ph type="title"/>
          </p:nvPr>
        </p:nvSpPr>
        <p:spPr>
          <a:xfrm>
            <a:off x="1763688" y="188640"/>
            <a:ext cx="7272808" cy="1944216"/>
          </a:xfrm>
        </p:spPr>
        <p:txBody>
          <a:bodyPr>
            <a:noAutofit/>
          </a:bodyPr>
          <a:lstStyle/>
          <a:p>
            <a:r>
              <a:rPr lang="tr-TR" sz="4000" dirty="0">
                <a:latin typeface="Viner Hand ITC" pitchFamily="66" charset="0"/>
                <a:cs typeface="Times New Roman" pitchFamily="18" charset="0"/>
              </a:rPr>
              <a:t/>
            </a:r>
            <a:br>
              <a:rPr lang="tr-TR" sz="4000" dirty="0">
                <a:latin typeface="Viner Hand ITC" pitchFamily="66" charset="0"/>
                <a:cs typeface="Times New Roman" pitchFamily="18" charset="0"/>
              </a:rPr>
            </a:br>
            <a:r>
              <a:rPr lang="tr-TR" sz="4000" dirty="0" smtClean="0">
                <a:solidFill>
                  <a:schemeClr val="accent6">
                    <a:lumMod val="50000"/>
                  </a:schemeClr>
                </a:solidFill>
                <a:latin typeface="Viner Hand ITC" pitchFamily="66" charset="0"/>
                <a:cs typeface="Times New Roman" pitchFamily="18" charset="0"/>
              </a:rPr>
              <a:t>ANABİLİM DALLARININ                              KURULUŞU</a:t>
            </a:r>
            <a:r>
              <a:rPr lang="tr-TR" sz="4000" dirty="0" smtClean="0">
                <a:solidFill>
                  <a:schemeClr val="bg1"/>
                </a:solidFill>
                <a:latin typeface="Viner Hand ITC" pitchFamily="66" charset="0"/>
                <a:cs typeface="Times New Roman" pitchFamily="18" charset="0"/>
              </a:rPr>
              <a:t>: </a:t>
            </a:r>
            <a:r>
              <a:rPr lang="tr-TR" sz="4000" dirty="0" smtClean="0">
                <a:latin typeface="Algerian" pitchFamily="82" charset="0"/>
                <a:cs typeface="Times New Roman" pitchFamily="18" charset="0"/>
              </a:rPr>
              <a:t/>
            </a:r>
            <a:br>
              <a:rPr lang="tr-TR" sz="4000" dirty="0" smtClean="0">
                <a:latin typeface="Algerian" pitchFamily="82" charset="0"/>
                <a:cs typeface="Times New Roman" pitchFamily="18" charset="0"/>
              </a:rPr>
            </a:br>
            <a:endParaRPr lang="tr-TR" sz="4000" dirty="0">
              <a:latin typeface="Algerian" pitchFamily="82" charset="0"/>
              <a:cs typeface="Times New Roman" pitchFamily="18" charset="0"/>
            </a:endParaRPr>
          </a:p>
        </p:txBody>
      </p:sp>
    </p:spTree>
    <p:extLst>
      <p:ext uri="{BB962C8B-B14F-4D97-AF65-F5344CB8AC3E}">
        <p14:creationId xmlns:p14="http://schemas.microsoft.com/office/powerpoint/2010/main" val="2099804283"/>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31640" y="1916833"/>
            <a:ext cx="6840760" cy="3744416"/>
          </a:xfrm>
        </p:spPr>
        <p:style>
          <a:lnRef idx="2">
            <a:schemeClr val="accent1"/>
          </a:lnRef>
          <a:fillRef idx="1">
            <a:schemeClr val="lt1"/>
          </a:fillRef>
          <a:effectRef idx="0">
            <a:schemeClr val="accent1"/>
          </a:effectRef>
          <a:fontRef idx="minor">
            <a:schemeClr val="dk1"/>
          </a:fontRef>
        </p:style>
        <p:txBody>
          <a:bodyPr>
            <a:normAutofit/>
          </a:bodyPr>
          <a:lstStyle/>
          <a:p>
            <a:pPr>
              <a:lnSpc>
                <a:spcPct val="150000"/>
              </a:lnSpc>
            </a:pPr>
            <a:r>
              <a:rPr lang="tr-TR" b="1" dirty="0" smtClean="0">
                <a:solidFill>
                  <a:schemeClr val="accent5"/>
                </a:solidFill>
                <a:latin typeface="Times New Roman" pitchFamily="18" charset="0"/>
                <a:cs typeface="Times New Roman" pitchFamily="18" charset="0"/>
              </a:rPr>
              <a:t>Eski </a:t>
            </a:r>
            <a:r>
              <a:rPr lang="tr-TR" b="1" dirty="0">
                <a:solidFill>
                  <a:schemeClr val="accent5"/>
                </a:solidFill>
                <a:latin typeface="Times New Roman" pitchFamily="18" charset="0"/>
                <a:cs typeface="Times New Roman" pitchFamily="18" charset="0"/>
              </a:rPr>
              <a:t>Türk Dili Ana Bilim Dalı</a:t>
            </a:r>
          </a:p>
          <a:p>
            <a:pPr>
              <a:lnSpc>
                <a:spcPct val="150000"/>
              </a:lnSpc>
            </a:pPr>
            <a:r>
              <a:rPr lang="tr-TR" b="1" dirty="0" smtClean="0">
                <a:solidFill>
                  <a:schemeClr val="accent5"/>
                </a:solidFill>
                <a:latin typeface="Times New Roman" pitchFamily="18" charset="0"/>
                <a:cs typeface="Times New Roman" pitchFamily="18" charset="0"/>
              </a:rPr>
              <a:t>Yeni </a:t>
            </a:r>
            <a:r>
              <a:rPr lang="tr-TR" b="1" dirty="0">
                <a:solidFill>
                  <a:schemeClr val="accent5"/>
                </a:solidFill>
                <a:latin typeface="Times New Roman" pitchFamily="18" charset="0"/>
                <a:cs typeface="Times New Roman" pitchFamily="18" charset="0"/>
              </a:rPr>
              <a:t>Türk Dili Ana Bilim Dalı</a:t>
            </a:r>
          </a:p>
          <a:p>
            <a:pPr>
              <a:lnSpc>
                <a:spcPct val="150000"/>
              </a:lnSpc>
            </a:pPr>
            <a:r>
              <a:rPr lang="tr-TR" b="1" dirty="0" smtClean="0">
                <a:solidFill>
                  <a:schemeClr val="accent5"/>
                </a:solidFill>
                <a:latin typeface="Times New Roman" pitchFamily="18" charset="0"/>
                <a:cs typeface="Times New Roman" pitchFamily="18" charset="0"/>
              </a:rPr>
              <a:t>Yeni </a:t>
            </a:r>
            <a:r>
              <a:rPr lang="tr-TR" b="1" dirty="0">
                <a:solidFill>
                  <a:schemeClr val="accent5"/>
                </a:solidFill>
                <a:latin typeface="Times New Roman" pitchFamily="18" charset="0"/>
                <a:cs typeface="Times New Roman" pitchFamily="18" charset="0"/>
              </a:rPr>
              <a:t>Türk Edebiyatı Ana Bilim Dalı</a:t>
            </a:r>
          </a:p>
          <a:p>
            <a:pPr>
              <a:lnSpc>
                <a:spcPct val="150000"/>
              </a:lnSpc>
            </a:pPr>
            <a:r>
              <a:rPr lang="tr-TR" b="1" dirty="0" smtClean="0">
                <a:solidFill>
                  <a:schemeClr val="accent5"/>
                </a:solidFill>
                <a:latin typeface="Times New Roman" pitchFamily="18" charset="0"/>
                <a:cs typeface="Times New Roman" pitchFamily="18" charset="0"/>
              </a:rPr>
              <a:t>Eski </a:t>
            </a:r>
            <a:r>
              <a:rPr lang="tr-TR" b="1" dirty="0">
                <a:solidFill>
                  <a:schemeClr val="accent5"/>
                </a:solidFill>
                <a:latin typeface="Times New Roman" pitchFamily="18" charset="0"/>
                <a:cs typeface="Times New Roman" pitchFamily="18" charset="0"/>
              </a:rPr>
              <a:t>Türk Edebiyatı Ana Bilim Dalı</a:t>
            </a:r>
          </a:p>
          <a:p>
            <a:pPr>
              <a:lnSpc>
                <a:spcPct val="150000"/>
              </a:lnSpc>
            </a:pPr>
            <a:r>
              <a:rPr lang="tr-TR" b="1" dirty="0" smtClean="0">
                <a:solidFill>
                  <a:schemeClr val="accent5"/>
                </a:solidFill>
                <a:latin typeface="Times New Roman" pitchFamily="18" charset="0"/>
                <a:cs typeface="Times New Roman" pitchFamily="18" charset="0"/>
              </a:rPr>
              <a:t>Türk </a:t>
            </a:r>
            <a:r>
              <a:rPr lang="tr-TR" b="1" dirty="0">
                <a:solidFill>
                  <a:schemeClr val="accent5"/>
                </a:solidFill>
                <a:latin typeface="Times New Roman" pitchFamily="18" charset="0"/>
                <a:cs typeface="Times New Roman" pitchFamily="18" charset="0"/>
              </a:rPr>
              <a:t>Halk Edebiyatı Ana Bilim Dalı</a:t>
            </a:r>
            <a:r>
              <a:rPr lang="tr-TR" b="1" dirty="0">
                <a:solidFill>
                  <a:schemeClr val="accent5"/>
                </a:solidFill>
              </a:rPr>
              <a:t>	</a:t>
            </a:r>
          </a:p>
          <a:p>
            <a:endParaRPr lang="tr-TR" dirty="0"/>
          </a:p>
        </p:txBody>
      </p:sp>
      <p:sp>
        <p:nvSpPr>
          <p:cNvPr id="2" name="Başlık 1"/>
          <p:cNvSpPr>
            <a:spLocks noGrp="1"/>
          </p:cNvSpPr>
          <p:nvPr>
            <p:ph type="title"/>
          </p:nvPr>
        </p:nvSpPr>
        <p:spPr>
          <a:xfrm>
            <a:off x="457200" y="332656"/>
            <a:ext cx="8229600" cy="1584176"/>
          </a:xfrm>
        </p:spPr>
        <p:txBody>
          <a:bodyPr/>
          <a:lstStyle/>
          <a:p>
            <a:pPr algn="ctr"/>
            <a:r>
              <a:rPr lang="tr-TR" dirty="0" smtClean="0"/>
              <a:t>   </a:t>
            </a:r>
            <a:r>
              <a:rPr lang="tr-TR" dirty="0" smtClean="0">
                <a:solidFill>
                  <a:srgbClr val="C00000"/>
                </a:solidFill>
                <a:latin typeface="Viner Hand ITC" pitchFamily="66" charset="0"/>
              </a:rPr>
              <a:t>ANA BİLİM DALLARI</a:t>
            </a:r>
            <a:endParaRPr lang="tr-TR" dirty="0">
              <a:solidFill>
                <a:srgbClr val="C00000"/>
              </a:solidFill>
              <a:latin typeface="Viner Hand ITC" pitchFamily="66" charset="0"/>
            </a:endParaRPr>
          </a:p>
        </p:txBody>
      </p:sp>
    </p:spTree>
    <p:extLst>
      <p:ext uri="{BB962C8B-B14F-4D97-AF65-F5344CB8AC3E}">
        <p14:creationId xmlns:p14="http://schemas.microsoft.com/office/powerpoint/2010/main" val="406264974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332656"/>
            <a:ext cx="8352928" cy="2880320"/>
          </a:xfrm>
        </p:spPr>
        <p:txBody>
          <a:bodyPr>
            <a:normAutofit fontScale="90000"/>
          </a:bodyPr>
          <a:lstStyle/>
          <a:p>
            <a:r>
              <a:rPr lang="tr-TR" sz="3100" dirty="0" smtClean="0"/>
              <a:t/>
            </a:r>
            <a:br>
              <a:rPr lang="tr-TR" sz="3100" dirty="0" smtClean="0"/>
            </a:br>
            <a:r>
              <a:rPr lang="tr-TR" sz="3100" dirty="0" smtClean="0"/>
              <a:t/>
            </a:r>
            <a:br>
              <a:rPr lang="tr-TR" sz="3100" dirty="0" smtClean="0"/>
            </a:br>
            <a:r>
              <a:rPr lang="tr-TR" sz="3100" dirty="0"/>
              <a:t/>
            </a:r>
            <a:br>
              <a:rPr lang="tr-TR" sz="3100" dirty="0"/>
            </a:br>
            <a:r>
              <a:rPr lang="tr-TR" sz="3100" dirty="0" smtClean="0"/>
              <a:t/>
            </a:r>
            <a:br>
              <a:rPr lang="tr-TR" sz="3100" dirty="0" smtClean="0"/>
            </a:br>
            <a:r>
              <a:rPr lang="tr-TR" sz="3100" dirty="0"/>
              <a:t/>
            </a:r>
            <a:br>
              <a:rPr lang="tr-TR" sz="3100" dirty="0"/>
            </a:br>
            <a:r>
              <a:rPr lang="tr-TR" sz="3100" dirty="0" smtClean="0"/>
              <a:t/>
            </a:r>
            <a:br>
              <a:rPr lang="tr-TR" sz="3100" dirty="0" smtClean="0"/>
            </a:br>
            <a:r>
              <a:rPr lang="tr-TR" sz="3100" dirty="0"/>
              <a:t/>
            </a:r>
            <a:br>
              <a:rPr lang="tr-TR" sz="3100" dirty="0"/>
            </a:br>
            <a:r>
              <a:rPr lang="tr-TR" sz="3100" dirty="0" smtClean="0"/>
              <a:t/>
            </a:r>
            <a:br>
              <a:rPr lang="tr-TR" sz="3100" dirty="0" smtClean="0"/>
            </a:br>
            <a:r>
              <a:rPr lang="tr-TR" sz="3100" dirty="0"/>
              <a:t/>
            </a:r>
            <a:br>
              <a:rPr lang="tr-TR" sz="3100" dirty="0"/>
            </a:br>
            <a:r>
              <a:rPr lang="tr-TR" sz="3100" dirty="0" smtClean="0"/>
              <a:t/>
            </a:r>
            <a:br>
              <a:rPr lang="tr-TR" sz="3100" dirty="0" smtClean="0"/>
            </a:br>
            <a:r>
              <a:rPr lang="tr-TR" sz="3600" b="1" dirty="0">
                <a:solidFill>
                  <a:schemeClr val="accent2">
                    <a:lumMod val="60000"/>
                    <a:lumOff val="40000"/>
                  </a:schemeClr>
                </a:solidFill>
                <a:latin typeface="Georgia"/>
              </a:rPr>
              <a:t>Mevcut Öğretim Elemanları &amp; Ana Bilim Dalları</a:t>
            </a:r>
            <a:r>
              <a:rPr lang="tr-TR" dirty="0">
                <a:solidFill>
                  <a:schemeClr val="tx1"/>
                </a:solidFill>
                <a:latin typeface="Times New Roman" pitchFamily="18" charset="0"/>
                <a:cs typeface="Times New Roman" pitchFamily="18" charset="0"/>
              </a:rPr>
              <a:t/>
            </a:r>
            <a:br>
              <a:rPr lang="tr-TR" dirty="0">
                <a:solidFill>
                  <a:schemeClr val="tx1"/>
                </a:solidFill>
                <a:latin typeface="Times New Roman" pitchFamily="18" charset="0"/>
                <a:cs typeface="Times New Roman" pitchFamily="18" charset="0"/>
              </a:rPr>
            </a:br>
            <a:r>
              <a:rPr lang="tr-TR" sz="3100" dirty="0">
                <a:solidFill>
                  <a:schemeClr val="tx1"/>
                </a:solidFill>
              </a:rPr>
              <a:t/>
            </a:r>
            <a:br>
              <a:rPr lang="tr-TR" sz="3100" dirty="0">
                <a:solidFill>
                  <a:schemeClr val="tx1"/>
                </a:solidFill>
              </a:rPr>
            </a:br>
            <a:r>
              <a:rPr lang="tr-TR" sz="3100" dirty="0" smtClean="0">
                <a:solidFill>
                  <a:schemeClr val="tx1"/>
                </a:solidFill>
              </a:rPr>
              <a:t/>
            </a:r>
            <a:br>
              <a:rPr lang="tr-TR" sz="3100" dirty="0" smtClean="0">
                <a:solidFill>
                  <a:schemeClr val="tx1"/>
                </a:solidFill>
              </a:rPr>
            </a:br>
            <a:r>
              <a:rPr lang="tr-TR" sz="3100" dirty="0">
                <a:latin typeface="Times New Roman" pitchFamily="18" charset="0"/>
                <a:cs typeface="Times New Roman" pitchFamily="18" charset="0"/>
              </a:rPr>
              <a:t/>
            </a:r>
            <a:br>
              <a:rPr lang="tr-TR" sz="3100" dirty="0">
                <a:latin typeface="Times New Roman" pitchFamily="18" charset="0"/>
                <a:cs typeface="Times New Roman" pitchFamily="18" charset="0"/>
              </a:rPr>
            </a:br>
            <a:r>
              <a:rPr lang="tr-TR" sz="3100" dirty="0" smtClean="0">
                <a:latin typeface="Times New Roman" pitchFamily="18" charset="0"/>
                <a:cs typeface="Times New Roman" pitchFamily="18" charset="0"/>
              </a:rPr>
              <a:t/>
            </a:r>
            <a:br>
              <a:rPr lang="tr-TR" sz="3100" dirty="0" smtClean="0">
                <a:latin typeface="Times New Roman" pitchFamily="18" charset="0"/>
                <a:cs typeface="Times New Roman" pitchFamily="18" charset="0"/>
              </a:rPr>
            </a:br>
            <a:r>
              <a:rPr lang="tr-TR" sz="3100" dirty="0">
                <a:latin typeface="Times New Roman" pitchFamily="18" charset="0"/>
                <a:cs typeface="Times New Roman" pitchFamily="18" charset="0"/>
              </a:rPr>
              <a:t/>
            </a:r>
            <a:br>
              <a:rPr lang="tr-TR" sz="3100" dirty="0">
                <a:latin typeface="Times New Roman" pitchFamily="18" charset="0"/>
                <a:cs typeface="Times New Roman" pitchFamily="18" charset="0"/>
              </a:rPr>
            </a:br>
            <a:r>
              <a:rPr lang="tr-TR" sz="3100" dirty="0" smtClean="0">
                <a:latin typeface="Times New Roman" pitchFamily="18" charset="0"/>
                <a:cs typeface="Times New Roman" pitchFamily="18" charset="0"/>
              </a:rPr>
              <a:t/>
            </a:r>
            <a:br>
              <a:rPr lang="tr-TR" sz="3100" dirty="0" smtClean="0">
                <a:latin typeface="Times New Roman" pitchFamily="18" charset="0"/>
                <a:cs typeface="Times New Roman" pitchFamily="18" charset="0"/>
              </a:rPr>
            </a:br>
            <a:r>
              <a:rPr lang="tr-TR" sz="3100" dirty="0">
                <a:latin typeface="Times New Roman" pitchFamily="18" charset="0"/>
                <a:cs typeface="Times New Roman" pitchFamily="18" charset="0"/>
              </a:rPr>
              <a:t/>
            </a:r>
            <a:br>
              <a:rPr lang="tr-TR" sz="3100" dirty="0">
                <a:latin typeface="Times New Roman" pitchFamily="18" charset="0"/>
                <a:cs typeface="Times New Roman" pitchFamily="18" charset="0"/>
              </a:rPr>
            </a:br>
            <a:r>
              <a:rPr lang="tr-TR" sz="3100" dirty="0" smtClean="0">
                <a:latin typeface="Times New Roman" pitchFamily="18" charset="0"/>
                <a:cs typeface="Times New Roman" pitchFamily="18" charset="0"/>
              </a:rPr>
              <a:t/>
            </a:r>
            <a:br>
              <a:rPr lang="tr-TR" sz="3100" dirty="0" smtClean="0">
                <a:latin typeface="Times New Roman" pitchFamily="18" charset="0"/>
                <a:cs typeface="Times New Roman" pitchFamily="18" charset="0"/>
              </a:rPr>
            </a:br>
            <a:r>
              <a:rPr lang="tr-TR" sz="3100" dirty="0">
                <a:latin typeface="Times New Roman" pitchFamily="18" charset="0"/>
                <a:cs typeface="Times New Roman" pitchFamily="18" charset="0"/>
              </a:rPr>
              <a:t/>
            </a:r>
            <a:br>
              <a:rPr lang="tr-TR" sz="3100" dirty="0">
                <a:latin typeface="Times New Roman" pitchFamily="18" charset="0"/>
                <a:cs typeface="Times New Roman" pitchFamily="18" charset="0"/>
              </a:rPr>
            </a:br>
            <a:r>
              <a:rPr lang="tr-TR" sz="3100" dirty="0" smtClean="0">
                <a:latin typeface="Times New Roman" pitchFamily="18" charset="0"/>
                <a:cs typeface="Times New Roman" pitchFamily="18" charset="0"/>
              </a:rPr>
              <a:t/>
            </a:r>
            <a:br>
              <a:rPr lang="tr-TR" sz="3100" dirty="0" smtClean="0">
                <a:latin typeface="Times New Roman" pitchFamily="18" charset="0"/>
                <a:cs typeface="Times New Roman" pitchFamily="18" charset="0"/>
              </a:rPr>
            </a:br>
            <a:r>
              <a:rPr lang="tr-TR" sz="3100" dirty="0">
                <a:latin typeface="Times New Roman" pitchFamily="18" charset="0"/>
                <a:cs typeface="Times New Roman" pitchFamily="18" charset="0"/>
              </a:rPr>
              <a:t/>
            </a:r>
            <a:br>
              <a:rPr lang="tr-TR" sz="3100" dirty="0">
                <a:latin typeface="Times New Roman" pitchFamily="18" charset="0"/>
                <a:cs typeface="Times New Roman" pitchFamily="18" charset="0"/>
              </a:rPr>
            </a:br>
            <a:r>
              <a:rPr lang="tr-TR" sz="3100" dirty="0" smtClean="0">
                <a:latin typeface="Times New Roman" pitchFamily="18" charset="0"/>
                <a:cs typeface="Times New Roman" pitchFamily="18" charset="0"/>
              </a:rPr>
              <a:t/>
            </a:r>
            <a:br>
              <a:rPr lang="tr-TR" sz="3100" dirty="0" smtClean="0">
                <a:latin typeface="Times New Roman" pitchFamily="18" charset="0"/>
                <a:cs typeface="Times New Roman" pitchFamily="18" charset="0"/>
              </a:rPr>
            </a:br>
            <a:endParaRPr lang="tr-TR"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13084"/>
            <a:ext cx="12097344" cy="546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844160"/>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51521" y="3429000"/>
            <a:ext cx="8712967" cy="3240360"/>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a:buFont typeface="Wingdings" pitchFamily="2" charset="2"/>
              <a:buChar char="Ø"/>
            </a:pPr>
            <a:r>
              <a:rPr lang="tr-TR" sz="3400" b="1" dirty="0" smtClean="0">
                <a:solidFill>
                  <a:schemeClr val="tx1"/>
                </a:solidFill>
                <a:latin typeface="Times New Roman" pitchFamily="18" charset="0"/>
                <a:cs typeface="Times New Roman" pitchFamily="18" charset="0"/>
              </a:rPr>
              <a:t>Lisans:</a:t>
            </a:r>
          </a:p>
          <a:p>
            <a:pPr marL="0" indent="0" algn="just">
              <a:buNone/>
            </a:pPr>
            <a:r>
              <a:rPr lang="tr-TR" sz="3400" dirty="0" smtClean="0">
                <a:solidFill>
                  <a:schemeClr val="tx1"/>
                </a:solidFill>
                <a:latin typeface="Times New Roman" pitchFamily="18" charset="0"/>
                <a:ea typeface="Times New Roman"/>
                <a:cs typeface="Times New Roman" pitchFamily="18" charset="0"/>
              </a:rPr>
              <a:t>İstanbul</a:t>
            </a:r>
            <a:r>
              <a:rPr lang="en-US" sz="3400" dirty="0" smtClean="0">
                <a:solidFill>
                  <a:schemeClr val="tx1"/>
                </a:solidFill>
                <a:latin typeface="Times New Roman" pitchFamily="18" charset="0"/>
                <a:ea typeface="Times New Roman"/>
                <a:cs typeface="Times New Roman" pitchFamily="18" charset="0"/>
              </a:rPr>
              <a:t> </a:t>
            </a:r>
            <a:r>
              <a:rPr lang="en-US" sz="3400" dirty="0" err="1" smtClean="0">
                <a:solidFill>
                  <a:schemeClr val="tx1"/>
                </a:solidFill>
                <a:latin typeface="Times New Roman" pitchFamily="18" charset="0"/>
                <a:ea typeface="Times New Roman"/>
                <a:cs typeface="Times New Roman" pitchFamily="18" charset="0"/>
              </a:rPr>
              <a:t>Üniversitesi</a:t>
            </a:r>
            <a:r>
              <a:rPr lang="tr-TR" sz="3400" dirty="0" smtClean="0">
                <a:solidFill>
                  <a:schemeClr val="tx1"/>
                </a:solidFill>
                <a:latin typeface="Times New Roman" pitchFamily="18" charset="0"/>
                <a:ea typeface="Times New Roman"/>
                <a:cs typeface="Times New Roman" pitchFamily="18" charset="0"/>
              </a:rPr>
              <a:t>, </a:t>
            </a:r>
            <a:r>
              <a:rPr lang="en-US" sz="3400" dirty="0" err="1">
                <a:solidFill>
                  <a:schemeClr val="tx1"/>
                </a:solidFill>
                <a:latin typeface="Times New Roman" pitchFamily="18" charset="0"/>
                <a:ea typeface="Times New Roman"/>
                <a:cs typeface="Times New Roman" pitchFamily="18" charset="0"/>
              </a:rPr>
              <a:t>Türk</a:t>
            </a:r>
            <a:r>
              <a:rPr lang="en-US" sz="3400" dirty="0">
                <a:solidFill>
                  <a:schemeClr val="tx1"/>
                </a:solidFill>
                <a:latin typeface="Times New Roman" pitchFamily="18" charset="0"/>
                <a:ea typeface="Times New Roman"/>
                <a:cs typeface="Times New Roman" pitchFamily="18" charset="0"/>
              </a:rPr>
              <a:t> </a:t>
            </a:r>
            <a:r>
              <a:rPr lang="en-US" sz="3400" dirty="0" err="1">
                <a:solidFill>
                  <a:schemeClr val="tx1"/>
                </a:solidFill>
                <a:latin typeface="Times New Roman" pitchFamily="18" charset="0"/>
                <a:ea typeface="Times New Roman"/>
                <a:cs typeface="Times New Roman" pitchFamily="18" charset="0"/>
              </a:rPr>
              <a:t>Dili</a:t>
            </a:r>
            <a:r>
              <a:rPr lang="en-US" sz="3400" dirty="0">
                <a:solidFill>
                  <a:schemeClr val="tx1"/>
                </a:solidFill>
                <a:latin typeface="Times New Roman" pitchFamily="18" charset="0"/>
                <a:ea typeface="Times New Roman"/>
                <a:cs typeface="Times New Roman" pitchFamily="18" charset="0"/>
              </a:rPr>
              <a:t> </a:t>
            </a:r>
            <a:r>
              <a:rPr lang="en-US" sz="3400" dirty="0" err="1">
                <a:solidFill>
                  <a:schemeClr val="tx1"/>
                </a:solidFill>
                <a:latin typeface="Times New Roman" pitchFamily="18" charset="0"/>
                <a:ea typeface="Times New Roman"/>
                <a:cs typeface="Times New Roman" pitchFamily="18" charset="0"/>
              </a:rPr>
              <a:t>ve</a:t>
            </a:r>
            <a:r>
              <a:rPr lang="en-US" sz="3400" dirty="0">
                <a:solidFill>
                  <a:schemeClr val="tx1"/>
                </a:solidFill>
                <a:latin typeface="Times New Roman" pitchFamily="18" charset="0"/>
                <a:ea typeface="Times New Roman"/>
                <a:cs typeface="Times New Roman" pitchFamily="18" charset="0"/>
              </a:rPr>
              <a:t> </a:t>
            </a:r>
            <a:r>
              <a:rPr lang="en-US" sz="3400" dirty="0" err="1" smtClean="0">
                <a:solidFill>
                  <a:schemeClr val="tx1"/>
                </a:solidFill>
                <a:latin typeface="Times New Roman" pitchFamily="18" charset="0"/>
                <a:ea typeface="Times New Roman"/>
                <a:cs typeface="Times New Roman" pitchFamily="18" charset="0"/>
              </a:rPr>
              <a:t>Edebiyatı</a:t>
            </a:r>
            <a:r>
              <a:rPr lang="tr-TR" sz="3400" dirty="0" smtClean="0">
                <a:solidFill>
                  <a:schemeClr val="tx1"/>
                </a:solidFill>
                <a:latin typeface="Times New Roman" pitchFamily="18" charset="0"/>
                <a:ea typeface="Times New Roman"/>
                <a:cs typeface="Times New Roman" pitchFamily="18" charset="0"/>
              </a:rPr>
              <a:t> Bölümü</a:t>
            </a:r>
            <a:endParaRPr lang="tr-TR" sz="3400" dirty="0" smtClean="0">
              <a:solidFill>
                <a:schemeClr val="tx1"/>
              </a:solidFill>
              <a:latin typeface="Times New Roman" pitchFamily="18" charset="0"/>
              <a:cs typeface="Times New Roman" pitchFamily="18" charset="0"/>
            </a:endParaRPr>
          </a:p>
          <a:p>
            <a:pPr algn="just">
              <a:buFont typeface="Wingdings" pitchFamily="2" charset="2"/>
              <a:buChar char="Ø"/>
            </a:pPr>
            <a:r>
              <a:rPr lang="tr-TR" sz="3400" b="1" dirty="0" smtClean="0">
                <a:solidFill>
                  <a:schemeClr val="tx1"/>
                </a:solidFill>
                <a:latin typeface="Times New Roman" pitchFamily="18" charset="0"/>
                <a:cs typeface="Times New Roman" pitchFamily="18" charset="0"/>
              </a:rPr>
              <a:t>Yüksek Lisans:</a:t>
            </a:r>
          </a:p>
          <a:p>
            <a:pPr marL="0" lvl="0" indent="0" algn="just">
              <a:buClr>
                <a:srgbClr val="2DA2BF"/>
              </a:buClr>
              <a:buNone/>
            </a:pPr>
            <a:r>
              <a:rPr lang="tr-TR" sz="3400" dirty="0" smtClean="0">
                <a:solidFill>
                  <a:schemeClr val="tx1"/>
                </a:solidFill>
                <a:latin typeface="Times New Roman" pitchFamily="18" charset="0"/>
                <a:cs typeface="Times New Roman" pitchFamily="18" charset="0"/>
              </a:rPr>
              <a:t>İstanbul Üniversitesi, </a:t>
            </a:r>
            <a:r>
              <a:rPr lang="en-US" sz="3400" dirty="0" err="1">
                <a:solidFill>
                  <a:prstClr val="black"/>
                </a:solidFill>
                <a:latin typeface="Times New Roman" pitchFamily="18" charset="0"/>
                <a:ea typeface="Times New Roman"/>
                <a:cs typeface="Times New Roman" pitchFamily="18" charset="0"/>
              </a:rPr>
              <a:t>Türk</a:t>
            </a:r>
            <a:r>
              <a:rPr lang="en-US" sz="3400" dirty="0">
                <a:solidFill>
                  <a:prstClr val="black"/>
                </a:solidFill>
                <a:latin typeface="Times New Roman" pitchFamily="18" charset="0"/>
                <a:ea typeface="Times New Roman"/>
                <a:cs typeface="Times New Roman" pitchFamily="18" charset="0"/>
              </a:rPr>
              <a:t> </a:t>
            </a:r>
            <a:r>
              <a:rPr lang="en-US" sz="3400" dirty="0" err="1">
                <a:solidFill>
                  <a:prstClr val="black"/>
                </a:solidFill>
                <a:latin typeface="Times New Roman" pitchFamily="18" charset="0"/>
                <a:ea typeface="Times New Roman"/>
                <a:cs typeface="Times New Roman" pitchFamily="18" charset="0"/>
              </a:rPr>
              <a:t>Dili</a:t>
            </a:r>
            <a:r>
              <a:rPr lang="en-US" sz="3400" dirty="0">
                <a:solidFill>
                  <a:prstClr val="black"/>
                </a:solidFill>
                <a:latin typeface="Times New Roman" pitchFamily="18" charset="0"/>
                <a:ea typeface="Times New Roman"/>
                <a:cs typeface="Times New Roman" pitchFamily="18" charset="0"/>
              </a:rPr>
              <a:t> </a:t>
            </a:r>
            <a:r>
              <a:rPr lang="en-US" sz="3400" dirty="0" err="1">
                <a:solidFill>
                  <a:prstClr val="black"/>
                </a:solidFill>
                <a:latin typeface="Times New Roman" pitchFamily="18" charset="0"/>
                <a:ea typeface="Times New Roman"/>
                <a:cs typeface="Times New Roman" pitchFamily="18" charset="0"/>
              </a:rPr>
              <a:t>ve</a:t>
            </a:r>
            <a:r>
              <a:rPr lang="en-US" sz="3400" dirty="0">
                <a:solidFill>
                  <a:prstClr val="black"/>
                </a:solidFill>
                <a:latin typeface="Times New Roman" pitchFamily="18" charset="0"/>
                <a:ea typeface="Times New Roman"/>
                <a:cs typeface="Times New Roman" pitchFamily="18" charset="0"/>
              </a:rPr>
              <a:t> </a:t>
            </a:r>
            <a:r>
              <a:rPr lang="en-US" sz="3400" dirty="0" err="1">
                <a:solidFill>
                  <a:prstClr val="black"/>
                </a:solidFill>
                <a:latin typeface="Times New Roman" pitchFamily="18" charset="0"/>
                <a:ea typeface="Times New Roman"/>
                <a:cs typeface="Times New Roman" pitchFamily="18" charset="0"/>
              </a:rPr>
              <a:t>Edebiyatı</a:t>
            </a:r>
            <a:r>
              <a:rPr lang="tr-TR" sz="3400" dirty="0" smtClean="0">
                <a:solidFill>
                  <a:prstClr val="black"/>
                </a:solidFill>
                <a:latin typeface="Times New Roman" pitchFamily="18" charset="0"/>
                <a:ea typeface="Times New Roman"/>
                <a:cs typeface="Times New Roman" pitchFamily="18" charset="0"/>
              </a:rPr>
              <a:t>/Eski </a:t>
            </a:r>
            <a:r>
              <a:rPr lang="tr-TR" sz="3400" dirty="0">
                <a:solidFill>
                  <a:prstClr val="black"/>
                </a:solidFill>
                <a:latin typeface="Times New Roman" pitchFamily="18" charset="0"/>
                <a:ea typeface="Times New Roman"/>
                <a:cs typeface="Times New Roman" pitchFamily="18" charset="0"/>
              </a:rPr>
              <a:t>Türk Edebiyatı</a:t>
            </a:r>
            <a:r>
              <a:rPr lang="en-US" sz="3400" dirty="0">
                <a:solidFill>
                  <a:prstClr val="black"/>
                </a:solidFill>
                <a:latin typeface="Times New Roman" pitchFamily="18" charset="0"/>
                <a:ea typeface="Times New Roman"/>
                <a:cs typeface="Times New Roman" pitchFamily="18" charset="0"/>
              </a:rPr>
              <a:t> Ana </a:t>
            </a:r>
            <a:r>
              <a:rPr lang="en-US" sz="3400" dirty="0" err="1">
                <a:solidFill>
                  <a:prstClr val="black"/>
                </a:solidFill>
                <a:latin typeface="Times New Roman" pitchFamily="18" charset="0"/>
                <a:ea typeface="Times New Roman"/>
                <a:cs typeface="Times New Roman" pitchFamily="18" charset="0"/>
              </a:rPr>
              <a:t>Bilim</a:t>
            </a:r>
            <a:r>
              <a:rPr lang="en-US" sz="3400" dirty="0">
                <a:solidFill>
                  <a:prstClr val="black"/>
                </a:solidFill>
                <a:latin typeface="Times New Roman" pitchFamily="18" charset="0"/>
                <a:ea typeface="Times New Roman"/>
                <a:cs typeface="Times New Roman" pitchFamily="18" charset="0"/>
              </a:rPr>
              <a:t> </a:t>
            </a:r>
            <a:r>
              <a:rPr lang="en-US" sz="3400" dirty="0" smtClean="0">
                <a:solidFill>
                  <a:prstClr val="black"/>
                </a:solidFill>
                <a:latin typeface="Times New Roman" pitchFamily="18" charset="0"/>
                <a:ea typeface="Times New Roman"/>
                <a:cs typeface="Times New Roman" pitchFamily="18" charset="0"/>
              </a:rPr>
              <a:t>Dalı</a:t>
            </a:r>
            <a:endParaRPr lang="tr-TR" sz="3400" dirty="0" smtClean="0">
              <a:solidFill>
                <a:schemeClr val="tx1"/>
              </a:solidFill>
              <a:latin typeface="Times New Roman" pitchFamily="18" charset="0"/>
              <a:cs typeface="Times New Roman" pitchFamily="18" charset="0"/>
            </a:endParaRPr>
          </a:p>
          <a:p>
            <a:pPr algn="just">
              <a:buFont typeface="Wingdings" pitchFamily="2" charset="2"/>
              <a:buChar char="Ø"/>
            </a:pPr>
            <a:r>
              <a:rPr lang="tr-TR" sz="3400" b="1" dirty="0" smtClean="0">
                <a:solidFill>
                  <a:schemeClr val="tx1"/>
                </a:solidFill>
                <a:latin typeface="Times New Roman" pitchFamily="18" charset="0"/>
                <a:cs typeface="Times New Roman" pitchFamily="18" charset="0"/>
              </a:rPr>
              <a:t>Doktora:</a:t>
            </a:r>
          </a:p>
          <a:p>
            <a:pPr marL="0" lvl="0" indent="0" algn="just">
              <a:buClr>
                <a:srgbClr val="2DA2BF"/>
              </a:buClr>
              <a:buNone/>
            </a:pPr>
            <a:r>
              <a:rPr lang="tr-TR" sz="3400" dirty="0" smtClean="0">
                <a:solidFill>
                  <a:schemeClr val="tx1"/>
                </a:solidFill>
                <a:latin typeface="Times New Roman" pitchFamily="18" charset="0"/>
                <a:cs typeface="Times New Roman" pitchFamily="18" charset="0"/>
              </a:rPr>
              <a:t>Marmara Üniversitesi, </a:t>
            </a:r>
            <a:r>
              <a:rPr lang="en-US" sz="3400" dirty="0" err="1">
                <a:solidFill>
                  <a:prstClr val="black"/>
                </a:solidFill>
                <a:latin typeface="Times New Roman" pitchFamily="18" charset="0"/>
                <a:ea typeface="Times New Roman"/>
                <a:cs typeface="Times New Roman" pitchFamily="18" charset="0"/>
              </a:rPr>
              <a:t>Türk</a:t>
            </a:r>
            <a:r>
              <a:rPr lang="en-US" sz="3400" dirty="0">
                <a:solidFill>
                  <a:prstClr val="black"/>
                </a:solidFill>
                <a:latin typeface="Times New Roman" pitchFamily="18" charset="0"/>
                <a:ea typeface="Times New Roman"/>
                <a:cs typeface="Times New Roman" pitchFamily="18" charset="0"/>
              </a:rPr>
              <a:t> </a:t>
            </a:r>
            <a:r>
              <a:rPr lang="en-US" sz="3400" dirty="0" err="1">
                <a:solidFill>
                  <a:prstClr val="black"/>
                </a:solidFill>
                <a:latin typeface="Times New Roman" pitchFamily="18" charset="0"/>
                <a:ea typeface="Times New Roman"/>
                <a:cs typeface="Times New Roman" pitchFamily="18" charset="0"/>
              </a:rPr>
              <a:t>Dili</a:t>
            </a:r>
            <a:r>
              <a:rPr lang="en-US" sz="3400" dirty="0">
                <a:solidFill>
                  <a:prstClr val="black"/>
                </a:solidFill>
                <a:latin typeface="Times New Roman" pitchFamily="18" charset="0"/>
                <a:ea typeface="Times New Roman"/>
                <a:cs typeface="Times New Roman" pitchFamily="18" charset="0"/>
              </a:rPr>
              <a:t> </a:t>
            </a:r>
            <a:r>
              <a:rPr lang="en-US" sz="3400" dirty="0" err="1">
                <a:solidFill>
                  <a:prstClr val="black"/>
                </a:solidFill>
                <a:latin typeface="Times New Roman" pitchFamily="18" charset="0"/>
                <a:ea typeface="Times New Roman"/>
                <a:cs typeface="Times New Roman" pitchFamily="18" charset="0"/>
              </a:rPr>
              <a:t>ve</a:t>
            </a:r>
            <a:r>
              <a:rPr lang="en-US" sz="3400" dirty="0">
                <a:solidFill>
                  <a:prstClr val="black"/>
                </a:solidFill>
                <a:latin typeface="Times New Roman" pitchFamily="18" charset="0"/>
                <a:ea typeface="Times New Roman"/>
                <a:cs typeface="Times New Roman" pitchFamily="18" charset="0"/>
              </a:rPr>
              <a:t> </a:t>
            </a:r>
            <a:r>
              <a:rPr lang="en-US" sz="3400" dirty="0" err="1">
                <a:solidFill>
                  <a:prstClr val="black"/>
                </a:solidFill>
                <a:latin typeface="Times New Roman" pitchFamily="18" charset="0"/>
                <a:ea typeface="Times New Roman"/>
                <a:cs typeface="Times New Roman" pitchFamily="18" charset="0"/>
              </a:rPr>
              <a:t>Edebiyatı</a:t>
            </a:r>
            <a:r>
              <a:rPr lang="tr-TR" sz="3400" dirty="0" smtClean="0">
                <a:solidFill>
                  <a:prstClr val="black"/>
                </a:solidFill>
                <a:latin typeface="Times New Roman" pitchFamily="18" charset="0"/>
                <a:ea typeface="Times New Roman"/>
                <a:cs typeface="Times New Roman" pitchFamily="18" charset="0"/>
              </a:rPr>
              <a:t>/Eski </a:t>
            </a:r>
            <a:r>
              <a:rPr lang="tr-TR" sz="3400" dirty="0">
                <a:solidFill>
                  <a:prstClr val="black"/>
                </a:solidFill>
                <a:latin typeface="Times New Roman" pitchFamily="18" charset="0"/>
                <a:ea typeface="Times New Roman"/>
                <a:cs typeface="Times New Roman" pitchFamily="18" charset="0"/>
              </a:rPr>
              <a:t>Türk Edebiyatı</a:t>
            </a:r>
            <a:r>
              <a:rPr lang="en-US" sz="3400" dirty="0">
                <a:solidFill>
                  <a:prstClr val="black"/>
                </a:solidFill>
                <a:latin typeface="Times New Roman" pitchFamily="18" charset="0"/>
                <a:ea typeface="Times New Roman"/>
                <a:cs typeface="Times New Roman" pitchFamily="18" charset="0"/>
              </a:rPr>
              <a:t> Ana </a:t>
            </a:r>
            <a:r>
              <a:rPr lang="en-US" sz="3400" dirty="0" err="1">
                <a:solidFill>
                  <a:prstClr val="black"/>
                </a:solidFill>
                <a:latin typeface="Times New Roman" pitchFamily="18" charset="0"/>
                <a:ea typeface="Times New Roman"/>
                <a:cs typeface="Times New Roman" pitchFamily="18" charset="0"/>
              </a:rPr>
              <a:t>Bilim</a:t>
            </a:r>
            <a:r>
              <a:rPr lang="en-US" sz="3400" dirty="0">
                <a:solidFill>
                  <a:prstClr val="black"/>
                </a:solidFill>
                <a:latin typeface="Times New Roman" pitchFamily="18" charset="0"/>
                <a:ea typeface="Times New Roman"/>
                <a:cs typeface="Times New Roman" pitchFamily="18" charset="0"/>
              </a:rPr>
              <a:t> Dalı</a:t>
            </a:r>
          </a:p>
          <a:p>
            <a:pPr marL="0" lvl="0" indent="0">
              <a:buClr>
                <a:srgbClr val="72A376"/>
              </a:buClr>
              <a:buNone/>
            </a:pPr>
            <a:endParaRPr lang="en-US" dirty="0">
              <a:solidFill>
                <a:schemeClr val="tx1"/>
              </a:solidFill>
              <a:latin typeface="Times New Roman" pitchFamily="18" charset="0"/>
              <a:ea typeface="Times New Roman"/>
              <a:cs typeface="Times New Roman" pitchFamily="18" charset="0"/>
            </a:endParaRPr>
          </a:p>
          <a:p>
            <a:pPr>
              <a:buFont typeface="Wingdings" pitchFamily="2" charset="2"/>
              <a:buChar char="Ø"/>
            </a:pPr>
            <a:endParaRPr lang="tr-TR" dirty="0" smtClean="0"/>
          </a:p>
          <a:p>
            <a:pPr marL="0" indent="0">
              <a:buNone/>
            </a:pPr>
            <a:endParaRPr lang="tr-TR" dirty="0"/>
          </a:p>
        </p:txBody>
      </p:sp>
      <p:sp>
        <p:nvSpPr>
          <p:cNvPr id="3" name="Başlık 2"/>
          <p:cNvSpPr>
            <a:spLocks noGrp="1"/>
          </p:cNvSpPr>
          <p:nvPr>
            <p:ph type="title"/>
          </p:nvPr>
        </p:nvSpPr>
        <p:spPr>
          <a:xfrm>
            <a:off x="2411760" y="2276872"/>
            <a:ext cx="6275040" cy="1152127"/>
          </a:xfrm>
        </p:spPr>
        <p:txBody>
          <a:bodyPr>
            <a:normAutofit fontScale="90000"/>
          </a:bodyPr>
          <a:lstStyle/>
          <a:p>
            <a:pPr marL="274320" lvl="0" indent="-274320" algn="l">
              <a:spcBef>
                <a:spcPct val="20000"/>
              </a:spcBef>
            </a:pPr>
            <a:r>
              <a:rPr lang="tr-TR" sz="2200" b="1" dirty="0" smtClean="0">
                <a:solidFill>
                  <a:srgbClr val="303030"/>
                </a:solidFill>
                <a:latin typeface="Times New Roman" pitchFamily="18" charset="0"/>
                <a:ea typeface="+mn-ea"/>
                <a:cs typeface="Times New Roman" pitchFamily="18" charset="0"/>
              </a:rPr>
              <a:t>    </a:t>
            </a:r>
            <a:br>
              <a:rPr lang="tr-TR" sz="2200" b="1" dirty="0" smtClean="0">
                <a:solidFill>
                  <a:srgbClr val="303030"/>
                </a:solidFill>
                <a:latin typeface="Times New Roman" pitchFamily="18" charset="0"/>
                <a:ea typeface="+mn-ea"/>
                <a:cs typeface="Times New Roman" pitchFamily="18" charset="0"/>
              </a:rPr>
            </a:br>
            <a:r>
              <a:rPr lang="tr-TR" sz="2700" b="1" dirty="0" smtClean="0">
                <a:solidFill>
                  <a:schemeClr val="tx1"/>
                </a:solidFill>
                <a:latin typeface="Times New Roman" pitchFamily="18" charset="0"/>
                <a:ea typeface="+mn-ea"/>
                <a:cs typeface="Times New Roman" pitchFamily="18" charset="0"/>
              </a:rPr>
              <a:t>Doç. Dr. Murat Ali KARAVELİOĞLU</a:t>
            </a:r>
            <a:r>
              <a:rPr lang="tr-TR" sz="2200" b="1" dirty="0" smtClean="0">
                <a:solidFill>
                  <a:schemeClr val="tx1"/>
                </a:solidFill>
                <a:latin typeface="Times New Roman" pitchFamily="18" charset="0"/>
                <a:ea typeface="+mn-ea"/>
                <a:cs typeface="Times New Roman" pitchFamily="18" charset="0"/>
              </a:rPr>
              <a:t/>
            </a:r>
            <a:br>
              <a:rPr lang="tr-TR" sz="2200" b="1" dirty="0" smtClean="0">
                <a:solidFill>
                  <a:schemeClr val="tx1"/>
                </a:solidFill>
                <a:latin typeface="Times New Roman" pitchFamily="18" charset="0"/>
                <a:ea typeface="+mn-ea"/>
                <a:cs typeface="Times New Roman" pitchFamily="18" charset="0"/>
              </a:rPr>
            </a:br>
            <a:r>
              <a:rPr lang="tr-TR" sz="2200" b="1" dirty="0" smtClean="0">
                <a:solidFill>
                  <a:schemeClr val="tx1"/>
                </a:solidFill>
                <a:latin typeface="Times New Roman" pitchFamily="18" charset="0"/>
                <a:ea typeface="+mn-ea"/>
                <a:cs typeface="Times New Roman" pitchFamily="18" charset="0"/>
              </a:rPr>
              <a:t>(</a:t>
            </a:r>
            <a:r>
              <a:rPr lang="tr-TR" sz="2700" b="1" dirty="0" smtClean="0">
                <a:solidFill>
                  <a:schemeClr val="tx1"/>
                </a:solidFill>
                <a:latin typeface="Times New Roman" pitchFamily="18" charset="0"/>
                <a:ea typeface="+mn-ea"/>
                <a:cs typeface="Times New Roman" pitchFamily="18" charset="0"/>
              </a:rPr>
              <a:t>Bölüm Başkanı)</a:t>
            </a:r>
            <a:r>
              <a:rPr lang="tr-TR" sz="2400" b="1" dirty="0">
                <a:solidFill>
                  <a:srgbClr val="303030"/>
                </a:solidFill>
                <a:ea typeface="+mn-ea"/>
                <a:cs typeface="+mn-cs"/>
              </a:rPr>
              <a:t/>
            </a:r>
            <a:br>
              <a:rPr lang="tr-TR" sz="2400" b="1" dirty="0">
                <a:solidFill>
                  <a:srgbClr val="303030"/>
                </a:solidFill>
                <a:ea typeface="+mn-ea"/>
                <a:cs typeface="+mn-cs"/>
              </a:rPr>
            </a:br>
            <a:endParaRPr lang="tr-TR" sz="2400" b="1" dirty="0">
              <a:solidFill>
                <a:schemeClr val="tx1"/>
              </a:solidFill>
            </a:endParaRPr>
          </a:p>
        </p:txBody>
      </p:sp>
      <p:pic>
        <p:nvPicPr>
          <p:cNvPr id="2050" name="Picture 2" descr="Murat Ali KARAVELÄ°OÄL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8640"/>
            <a:ext cx="2555776" cy="316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063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79512" y="3356992"/>
            <a:ext cx="8784975" cy="3312368"/>
          </a:xfrm>
        </p:spPr>
        <p:style>
          <a:lnRef idx="1">
            <a:schemeClr val="accent1"/>
          </a:lnRef>
          <a:fillRef idx="2">
            <a:schemeClr val="accent1"/>
          </a:fillRef>
          <a:effectRef idx="1">
            <a:schemeClr val="accent1"/>
          </a:effectRef>
          <a:fontRef idx="minor">
            <a:schemeClr val="dk1"/>
          </a:fontRef>
        </p:style>
        <p:txBody>
          <a:bodyPr>
            <a:normAutofit/>
          </a:bodyPr>
          <a:lstStyle/>
          <a:p>
            <a:pPr>
              <a:buFont typeface="Wingdings" pitchFamily="2" charset="2"/>
              <a:buChar char="v"/>
            </a:pPr>
            <a:r>
              <a:rPr lang="tr-TR" sz="2600" b="1" dirty="0" smtClean="0">
                <a:solidFill>
                  <a:schemeClr val="tx1"/>
                </a:solidFill>
                <a:latin typeface="Times New Roman" pitchFamily="18" charset="0"/>
                <a:ea typeface="+mj-ea"/>
                <a:cs typeface="Times New Roman" pitchFamily="18" charset="0"/>
              </a:rPr>
              <a:t>Lisans</a:t>
            </a:r>
            <a:r>
              <a:rPr lang="tr-TR" sz="2600" b="1" dirty="0">
                <a:solidFill>
                  <a:schemeClr val="tx1"/>
                </a:solidFill>
                <a:latin typeface="Times New Roman" pitchFamily="18" charset="0"/>
                <a:ea typeface="+mj-ea"/>
                <a:cs typeface="Times New Roman" pitchFamily="18" charset="0"/>
              </a:rPr>
              <a:t>: </a:t>
            </a:r>
            <a:endParaRPr lang="tr-TR" sz="2600" b="1" dirty="0" smtClean="0">
              <a:solidFill>
                <a:schemeClr val="tx1"/>
              </a:solidFill>
              <a:latin typeface="Times New Roman" pitchFamily="18" charset="0"/>
              <a:ea typeface="+mj-ea"/>
              <a:cs typeface="Times New Roman" pitchFamily="18" charset="0"/>
            </a:endParaRPr>
          </a:p>
          <a:p>
            <a:pPr marL="0" indent="0" algn="just">
              <a:buNone/>
            </a:pPr>
            <a:r>
              <a:rPr lang="tr-TR" sz="2600" dirty="0" smtClean="0">
                <a:solidFill>
                  <a:schemeClr val="tx1"/>
                </a:solidFill>
                <a:latin typeface="Times New Roman" pitchFamily="18" charset="0"/>
                <a:ea typeface="+mj-ea"/>
                <a:cs typeface="Times New Roman" pitchFamily="18" charset="0"/>
              </a:rPr>
              <a:t>Hacettepe Üniversitesi</a:t>
            </a:r>
            <a:r>
              <a:rPr lang="tr-TR" sz="2600" dirty="0">
                <a:solidFill>
                  <a:schemeClr val="tx1"/>
                </a:solidFill>
                <a:latin typeface="Times New Roman" pitchFamily="18" charset="0"/>
                <a:ea typeface="+mj-ea"/>
                <a:cs typeface="Times New Roman" pitchFamily="18" charset="0"/>
              </a:rPr>
              <a:t>, Türk Dili ve </a:t>
            </a:r>
            <a:r>
              <a:rPr lang="tr-TR" sz="2600" dirty="0" smtClean="0">
                <a:solidFill>
                  <a:schemeClr val="tx1"/>
                </a:solidFill>
                <a:latin typeface="Times New Roman" pitchFamily="18" charset="0"/>
                <a:ea typeface="+mj-ea"/>
                <a:cs typeface="Times New Roman" pitchFamily="18" charset="0"/>
              </a:rPr>
              <a:t>Edebiyatı Bölümü</a:t>
            </a:r>
            <a:endParaRPr lang="tr-TR" sz="2600" b="1" dirty="0" smtClean="0">
              <a:solidFill>
                <a:schemeClr val="tx1"/>
              </a:solidFill>
              <a:latin typeface="Times New Roman" pitchFamily="18" charset="0"/>
              <a:ea typeface="+mj-ea"/>
              <a:cs typeface="Times New Roman" pitchFamily="18" charset="0"/>
            </a:endParaRPr>
          </a:p>
          <a:p>
            <a:pPr algn="just">
              <a:buFont typeface="Wingdings" pitchFamily="2" charset="2"/>
              <a:buChar char="v"/>
            </a:pPr>
            <a:r>
              <a:rPr lang="tr-TR" sz="2600" b="1" dirty="0" smtClean="0">
                <a:solidFill>
                  <a:schemeClr val="tx1"/>
                </a:solidFill>
                <a:latin typeface="Times New Roman" pitchFamily="18" charset="0"/>
                <a:ea typeface="+mj-ea"/>
                <a:cs typeface="Times New Roman" pitchFamily="18" charset="0"/>
              </a:rPr>
              <a:t>Yüksek Lisans:</a:t>
            </a:r>
          </a:p>
          <a:p>
            <a:pPr marL="0" indent="0" algn="just">
              <a:buNone/>
            </a:pPr>
            <a:r>
              <a:rPr lang="tr-TR" sz="2600" dirty="0" smtClean="0">
                <a:solidFill>
                  <a:schemeClr val="tx1"/>
                </a:solidFill>
                <a:latin typeface="Times New Roman" pitchFamily="18" charset="0"/>
                <a:ea typeface="+mj-ea"/>
                <a:cs typeface="Times New Roman" pitchFamily="18" charset="0"/>
              </a:rPr>
              <a:t>Fırat Üniversitesi, </a:t>
            </a:r>
            <a:r>
              <a:rPr lang="tr-TR" sz="2600" dirty="0">
                <a:solidFill>
                  <a:schemeClr val="tx1"/>
                </a:solidFill>
                <a:latin typeface="Times New Roman" pitchFamily="18" charset="0"/>
                <a:ea typeface="+mj-ea"/>
                <a:cs typeface="Times New Roman" pitchFamily="18" charset="0"/>
              </a:rPr>
              <a:t>Türk Dili ve </a:t>
            </a:r>
            <a:r>
              <a:rPr lang="tr-TR" sz="2600" dirty="0" smtClean="0">
                <a:solidFill>
                  <a:schemeClr val="tx1"/>
                </a:solidFill>
                <a:latin typeface="Times New Roman" pitchFamily="18" charset="0"/>
                <a:ea typeface="+mj-ea"/>
                <a:cs typeface="Times New Roman" pitchFamily="18" charset="0"/>
              </a:rPr>
              <a:t>Edebiyatı Bölümü</a:t>
            </a:r>
          </a:p>
          <a:p>
            <a:pPr algn="just">
              <a:buFont typeface="Wingdings" pitchFamily="2" charset="2"/>
              <a:buChar char="v"/>
            </a:pPr>
            <a:r>
              <a:rPr lang="tr-TR" sz="2600" b="1" dirty="0" smtClean="0">
                <a:solidFill>
                  <a:schemeClr val="tx1"/>
                </a:solidFill>
                <a:latin typeface="Times New Roman" pitchFamily="18" charset="0"/>
                <a:ea typeface="+mj-ea"/>
                <a:cs typeface="Times New Roman" pitchFamily="18" charset="0"/>
              </a:rPr>
              <a:t>Doktora:</a:t>
            </a:r>
          </a:p>
          <a:p>
            <a:pPr marL="0" indent="0" algn="just">
              <a:buNone/>
            </a:pPr>
            <a:r>
              <a:rPr lang="tr-TR" sz="2600" dirty="0" smtClean="0">
                <a:solidFill>
                  <a:schemeClr val="tx1"/>
                </a:solidFill>
                <a:latin typeface="Times New Roman" pitchFamily="18" charset="0"/>
                <a:ea typeface="+mj-ea"/>
                <a:cs typeface="Times New Roman" pitchFamily="18" charset="0"/>
              </a:rPr>
              <a:t>Fırat Üniversitesi, Türk </a:t>
            </a:r>
            <a:r>
              <a:rPr lang="tr-TR" sz="2600" dirty="0">
                <a:solidFill>
                  <a:schemeClr val="tx1"/>
                </a:solidFill>
                <a:latin typeface="Times New Roman" pitchFamily="18" charset="0"/>
                <a:ea typeface="+mj-ea"/>
                <a:cs typeface="Times New Roman" pitchFamily="18" charset="0"/>
              </a:rPr>
              <a:t>Dili ve </a:t>
            </a:r>
            <a:r>
              <a:rPr lang="tr-TR" sz="2600" dirty="0" smtClean="0">
                <a:solidFill>
                  <a:schemeClr val="tx1"/>
                </a:solidFill>
                <a:latin typeface="Times New Roman" pitchFamily="18" charset="0"/>
                <a:ea typeface="+mj-ea"/>
                <a:cs typeface="Times New Roman" pitchFamily="18" charset="0"/>
              </a:rPr>
              <a:t>Edebiyatı Bölümü</a:t>
            </a:r>
            <a:endParaRPr lang="tr-TR" dirty="0">
              <a:solidFill>
                <a:schemeClr val="tx1"/>
              </a:solidFill>
            </a:endParaRPr>
          </a:p>
        </p:txBody>
      </p:sp>
      <p:sp>
        <p:nvSpPr>
          <p:cNvPr id="3" name="Başlık 2"/>
          <p:cNvSpPr>
            <a:spLocks noGrp="1"/>
          </p:cNvSpPr>
          <p:nvPr>
            <p:ph type="title"/>
          </p:nvPr>
        </p:nvSpPr>
        <p:spPr>
          <a:xfrm>
            <a:off x="2987824" y="2132856"/>
            <a:ext cx="5709320" cy="1368152"/>
          </a:xfrm>
        </p:spPr>
        <p:txBody>
          <a:bodyPr>
            <a:normAutofit/>
          </a:bodyPr>
          <a:lstStyle/>
          <a:p>
            <a:pPr algn="l"/>
            <a:r>
              <a:rPr lang="tr-TR" sz="2000" b="1" dirty="0" smtClean="0">
                <a:solidFill>
                  <a:schemeClr val="tx1"/>
                </a:solidFill>
                <a:latin typeface="Times New Roman" pitchFamily="18" charset="0"/>
                <a:cs typeface="Times New Roman" pitchFamily="18" charset="0"/>
              </a:rPr>
              <a:t>Dr</a:t>
            </a:r>
            <a:r>
              <a:rPr lang="tr-TR" sz="2000" b="1" dirty="0">
                <a:solidFill>
                  <a:schemeClr val="tx1"/>
                </a:solidFill>
                <a:latin typeface="Times New Roman" pitchFamily="18" charset="0"/>
                <a:cs typeface="Times New Roman" pitchFamily="18" charset="0"/>
              </a:rPr>
              <a:t>. </a:t>
            </a:r>
            <a:r>
              <a:rPr lang="tr-TR" sz="2000" b="1" dirty="0" err="1" smtClean="0">
                <a:solidFill>
                  <a:schemeClr val="tx1"/>
                </a:solidFill>
                <a:latin typeface="Times New Roman" pitchFamily="18" charset="0"/>
                <a:cs typeface="Times New Roman" pitchFamily="18" charset="0"/>
              </a:rPr>
              <a:t>Öğr</a:t>
            </a:r>
            <a:r>
              <a:rPr lang="tr-TR" sz="2000" b="1" dirty="0" smtClean="0">
                <a:solidFill>
                  <a:schemeClr val="tx1"/>
                </a:solidFill>
                <a:latin typeface="Times New Roman" pitchFamily="18" charset="0"/>
                <a:cs typeface="Times New Roman" pitchFamily="18" charset="0"/>
              </a:rPr>
              <a:t>. Üyesi Nesrin GÜLLÜDAĞ</a:t>
            </a:r>
            <a:r>
              <a:rPr lang="tr-TR" sz="2000" b="1" dirty="0">
                <a:solidFill>
                  <a:schemeClr val="tx1"/>
                </a:solidFill>
                <a:latin typeface="Times New Roman" pitchFamily="18" charset="0"/>
                <a:cs typeface="Times New Roman" pitchFamily="18" charset="0"/>
              </a:rPr>
              <a:t/>
            </a:r>
            <a:br>
              <a:rPr lang="tr-TR" sz="2000" b="1" dirty="0">
                <a:solidFill>
                  <a:schemeClr val="tx1"/>
                </a:solidFill>
                <a:latin typeface="Times New Roman" pitchFamily="18" charset="0"/>
                <a:cs typeface="Times New Roman" pitchFamily="18" charset="0"/>
              </a:rPr>
            </a:br>
            <a:r>
              <a:rPr lang="tr-TR" sz="2000" b="1" dirty="0" smtClean="0">
                <a:solidFill>
                  <a:schemeClr val="tx1"/>
                </a:solidFill>
                <a:latin typeface="Times New Roman" pitchFamily="18" charset="0"/>
                <a:cs typeface="Times New Roman" pitchFamily="18" charset="0"/>
              </a:rPr>
              <a:t>(Yeni </a:t>
            </a:r>
            <a:r>
              <a:rPr lang="tr-TR" sz="2000" b="1" dirty="0">
                <a:solidFill>
                  <a:schemeClr val="tx1"/>
                </a:solidFill>
                <a:latin typeface="Times New Roman" pitchFamily="18" charset="0"/>
                <a:cs typeface="Times New Roman" pitchFamily="18" charset="0"/>
              </a:rPr>
              <a:t>Türk </a:t>
            </a:r>
            <a:r>
              <a:rPr lang="tr-TR" sz="2000" b="1" dirty="0" smtClean="0">
                <a:solidFill>
                  <a:schemeClr val="tx1"/>
                </a:solidFill>
                <a:latin typeface="Times New Roman" pitchFamily="18" charset="0"/>
                <a:cs typeface="Times New Roman" pitchFamily="18" charset="0"/>
              </a:rPr>
              <a:t>Dili Ana </a:t>
            </a:r>
            <a:r>
              <a:rPr lang="tr-TR" sz="2000" b="1" dirty="0">
                <a:solidFill>
                  <a:schemeClr val="tx1"/>
                </a:solidFill>
                <a:latin typeface="Times New Roman" pitchFamily="18" charset="0"/>
                <a:cs typeface="Times New Roman" pitchFamily="18" charset="0"/>
              </a:rPr>
              <a:t>Bilim </a:t>
            </a:r>
            <a:r>
              <a:rPr lang="tr-TR" sz="2000" b="1" dirty="0" smtClean="0">
                <a:solidFill>
                  <a:schemeClr val="tx1"/>
                </a:solidFill>
                <a:latin typeface="Times New Roman" pitchFamily="18" charset="0"/>
                <a:cs typeface="Times New Roman" pitchFamily="18" charset="0"/>
              </a:rPr>
              <a:t>Dalı)</a:t>
            </a:r>
            <a:endParaRPr lang="tr-TR" sz="2000" dirty="0">
              <a:solidFill>
                <a:schemeClr val="tx1"/>
              </a:solidFill>
            </a:endParaRPr>
          </a:p>
        </p:txBody>
      </p:sp>
      <p:pic>
        <p:nvPicPr>
          <p:cNvPr id="2050" name="Picture 2" descr="Yrd.Doç.Dr. Nesrin  GÜLLÜDA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88640"/>
            <a:ext cx="2616225"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0607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0" y="3212976"/>
            <a:ext cx="9143999" cy="3528391"/>
          </a:xfrm>
        </p:spPr>
        <p:txBody>
          <a:bodyPr>
            <a:normAutofit lnSpcReduction="10000"/>
          </a:bodyPr>
          <a:lstStyle/>
          <a:p>
            <a:pPr>
              <a:buFont typeface="Wingdings" pitchFamily="2" charset="2"/>
              <a:buChar char="v"/>
            </a:pPr>
            <a:r>
              <a:rPr lang="tr-TR" b="1" dirty="0" smtClean="0">
                <a:solidFill>
                  <a:srgbClr val="002060"/>
                </a:solidFill>
                <a:latin typeface="Times New Roman" pitchFamily="18" charset="0"/>
                <a:cs typeface="Times New Roman" pitchFamily="18" charset="0"/>
              </a:rPr>
              <a:t>Lisans: </a:t>
            </a:r>
          </a:p>
          <a:p>
            <a:pPr marL="0" indent="0">
              <a:buNone/>
            </a:pPr>
            <a:r>
              <a:rPr lang="tr-TR" dirty="0">
                <a:solidFill>
                  <a:schemeClr val="tx1"/>
                </a:solidFill>
                <a:latin typeface="Times New Roman" pitchFamily="18" charset="0"/>
                <a:cs typeface="Times New Roman" pitchFamily="18" charset="0"/>
              </a:rPr>
              <a:t>Atatürk Üniversitesi Eğitim Fakültesi </a:t>
            </a:r>
            <a:endParaRPr lang="tr-TR" dirty="0" smtClean="0">
              <a:solidFill>
                <a:schemeClr val="tx1"/>
              </a:solidFill>
              <a:latin typeface="Times New Roman" pitchFamily="18" charset="0"/>
              <a:cs typeface="Times New Roman" pitchFamily="18" charset="0"/>
            </a:endParaRPr>
          </a:p>
          <a:p>
            <a:pPr marL="0" indent="0">
              <a:buNone/>
            </a:pPr>
            <a:endParaRPr lang="tr-TR" b="1" dirty="0" smtClean="0">
              <a:solidFill>
                <a:schemeClr val="tx1"/>
              </a:solidFill>
              <a:latin typeface="Times New Roman" pitchFamily="18" charset="0"/>
              <a:cs typeface="Times New Roman" pitchFamily="18" charset="0"/>
            </a:endParaRPr>
          </a:p>
          <a:p>
            <a:pPr>
              <a:buFont typeface="Wingdings" pitchFamily="2" charset="2"/>
              <a:buChar char="v"/>
            </a:pPr>
            <a:r>
              <a:rPr lang="tr-TR" b="1" dirty="0" smtClean="0">
                <a:solidFill>
                  <a:srgbClr val="002060"/>
                </a:solidFill>
                <a:latin typeface="Times New Roman" pitchFamily="18" charset="0"/>
                <a:cs typeface="Times New Roman" pitchFamily="18" charset="0"/>
              </a:rPr>
              <a:t>Yüksek Lisans:</a:t>
            </a:r>
          </a:p>
          <a:p>
            <a:pPr marL="0" indent="0">
              <a:buNone/>
            </a:pPr>
            <a:r>
              <a:rPr lang="tr-TR" dirty="0">
                <a:solidFill>
                  <a:schemeClr val="tx1"/>
                </a:solidFill>
                <a:latin typeface="Times New Roman" pitchFamily="18" charset="0"/>
                <a:cs typeface="Times New Roman" pitchFamily="18" charset="0"/>
              </a:rPr>
              <a:t>Kafkas </a:t>
            </a:r>
            <a:r>
              <a:rPr lang="tr-TR" dirty="0" smtClean="0">
                <a:solidFill>
                  <a:schemeClr val="tx1"/>
                </a:solidFill>
                <a:latin typeface="Times New Roman" pitchFamily="18" charset="0"/>
                <a:cs typeface="Times New Roman" pitchFamily="18" charset="0"/>
              </a:rPr>
              <a:t>Üniversitesi-Sosyal </a:t>
            </a:r>
            <a:r>
              <a:rPr lang="tr-TR" dirty="0">
                <a:solidFill>
                  <a:schemeClr val="tx1"/>
                </a:solidFill>
                <a:latin typeface="Times New Roman" pitchFamily="18" charset="0"/>
                <a:cs typeface="Times New Roman" pitchFamily="18" charset="0"/>
              </a:rPr>
              <a:t>Bilimler </a:t>
            </a:r>
            <a:r>
              <a:rPr lang="tr-TR" dirty="0" smtClean="0">
                <a:solidFill>
                  <a:schemeClr val="tx1"/>
                </a:solidFill>
                <a:latin typeface="Times New Roman" pitchFamily="18" charset="0"/>
                <a:cs typeface="Times New Roman" pitchFamily="18" charset="0"/>
              </a:rPr>
              <a:t>Enstitüsü</a:t>
            </a:r>
          </a:p>
          <a:p>
            <a:pPr marL="0" indent="0">
              <a:buNone/>
            </a:pPr>
            <a:endParaRPr lang="tr-TR" b="1" dirty="0" smtClean="0">
              <a:solidFill>
                <a:schemeClr val="tx1"/>
              </a:solidFill>
              <a:latin typeface="Times New Roman" pitchFamily="18" charset="0"/>
              <a:cs typeface="Times New Roman" pitchFamily="18" charset="0"/>
            </a:endParaRPr>
          </a:p>
          <a:p>
            <a:pPr>
              <a:buFont typeface="Wingdings" pitchFamily="2" charset="2"/>
              <a:buChar char="v"/>
            </a:pPr>
            <a:r>
              <a:rPr lang="tr-TR" b="1" dirty="0" smtClean="0">
                <a:solidFill>
                  <a:srgbClr val="002060"/>
                </a:solidFill>
                <a:latin typeface="Times New Roman" pitchFamily="18" charset="0"/>
                <a:cs typeface="Times New Roman" pitchFamily="18" charset="0"/>
              </a:rPr>
              <a:t>Doktora</a:t>
            </a:r>
          </a:p>
          <a:p>
            <a:pPr marL="0" indent="0">
              <a:buNone/>
            </a:pPr>
            <a:r>
              <a:rPr lang="tr-TR" dirty="0">
                <a:solidFill>
                  <a:schemeClr val="tx1"/>
                </a:solidFill>
                <a:latin typeface="Times New Roman" pitchFamily="18" charset="0"/>
                <a:cs typeface="Times New Roman" pitchFamily="18" charset="0"/>
              </a:rPr>
              <a:t>Atatürk Üniversitesi-Türkiyat Araştırmaları Enstitüsü</a:t>
            </a:r>
          </a:p>
        </p:txBody>
      </p:sp>
      <p:sp>
        <p:nvSpPr>
          <p:cNvPr id="3" name="Başlık 2"/>
          <p:cNvSpPr>
            <a:spLocks noGrp="1"/>
          </p:cNvSpPr>
          <p:nvPr>
            <p:ph type="title"/>
          </p:nvPr>
        </p:nvSpPr>
        <p:spPr>
          <a:xfrm>
            <a:off x="2627784" y="1988840"/>
            <a:ext cx="6192688" cy="1368152"/>
          </a:xfrm>
        </p:spPr>
        <p:txBody>
          <a:bodyPr>
            <a:normAutofit/>
          </a:bodyPr>
          <a:lstStyle/>
          <a:p>
            <a:pPr algn="l"/>
            <a:r>
              <a:rPr lang="tr-TR" sz="2400" b="1" dirty="0" smtClean="0">
                <a:solidFill>
                  <a:srgbClr val="002060"/>
                </a:solidFill>
              </a:rPr>
              <a:t>Dr. </a:t>
            </a:r>
            <a:r>
              <a:rPr lang="tr-TR" sz="2400" b="1" dirty="0" err="1" smtClean="0">
                <a:solidFill>
                  <a:srgbClr val="002060"/>
                </a:solidFill>
              </a:rPr>
              <a:t>Öğr</a:t>
            </a:r>
            <a:r>
              <a:rPr lang="tr-TR" sz="2400" b="1" dirty="0" smtClean="0">
                <a:solidFill>
                  <a:srgbClr val="002060"/>
                </a:solidFill>
              </a:rPr>
              <a:t>. Üyesi Nusret YILMAZ</a:t>
            </a:r>
            <a:br>
              <a:rPr lang="tr-TR" sz="2400" b="1" dirty="0" smtClean="0">
                <a:solidFill>
                  <a:srgbClr val="002060"/>
                </a:solidFill>
              </a:rPr>
            </a:br>
            <a:r>
              <a:rPr lang="tr-TR" sz="2400" b="1" dirty="0" smtClean="0">
                <a:solidFill>
                  <a:srgbClr val="002060"/>
                </a:solidFill>
              </a:rPr>
              <a:t>(Yeni Türk Edebiyatı Anabilim Dalı)</a:t>
            </a:r>
            <a:endParaRPr lang="tr-TR" sz="2400" b="1" dirty="0">
              <a:solidFill>
                <a:srgbClr val="002060"/>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52" y="12676"/>
            <a:ext cx="2458116" cy="305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374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_rels/theme10.xml.rels><?xml version="1.0" encoding="UTF-8" standalone="yes"?>
<Relationships xmlns="http://schemas.openxmlformats.org/package/2006/relationships"><Relationship Id="rId1" Type="http://schemas.openxmlformats.org/officeDocument/2006/relationships/image" Target="../media/image10.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5.xml.rels><?xml version="1.0" encoding="UTF-8" standalone="yes"?>
<Relationships xmlns="http://schemas.openxmlformats.org/package/2006/relationships"><Relationship Id="rId1" Type="http://schemas.openxmlformats.org/officeDocument/2006/relationships/image" Target="../media/image10.jpeg"/></Relationships>
</file>

<file path=ppt/theme/_rels/theme6.xml.rels><?xml version="1.0" encoding="UTF-8" standalone="yes"?>
<Relationships xmlns="http://schemas.openxmlformats.org/package/2006/relationships"><Relationship Id="rId1" Type="http://schemas.openxmlformats.org/officeDocument/2006/relationships/image" Target="../media/image11.jpeg"/></Relationships>
</file>

<file path=ppt/theme/_rels/theme7.xml.rels><?xml version="1.0" encoding="UTF-8" standalone="yes"?>
<Relationships xmlns="http://schemas.openxmlformats.org/package/2006/relationships"><Relationship Id="rId1" Type="http://schemas.openxmlformats.org/officeDocument/2006/relationships/image" Target="../media/image12.jpeg"/></Relationships>
</file>

<file path=ppt/theme/_rels/theme8.xml.rels><?xml version="1.0" encoding="UTF-8" standalone="yes"?>
<Relationships xmlns="http://schemas.openxmlformats.org/package/2006/relationships"><Relationship Id="rId1" Type="http://schemas.openxmlformats.org/officeDocument/2006/relationships/image" Target="../media/image13.jpeg"/></Relationships>
</file>

<file path=ppt/theme/_rels/them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alga Biçimi">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Cilt">
  <a:themeElements>
    <a:clrScheme name="Cilt">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Cilt">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lt">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Kent">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Kent">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Raptiye">
  <a:themeElements>
    <a:clrScheme name="Raptiy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Raptiye">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ptiye">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5.xml><?xml version="1.0" encoding="utf-8"?>
<a:theme xmlns:a="http://schemas.openxmlformats.org/drawingml/2006/main" name="Dalga Biçimi">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Kalabalık">
  <a:themeElements>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Kalabalık">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Kalabalık">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Cumba">
  <a:themeElements>
    <a:clrScheme name="Cumb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mb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umb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1_Raptiye">
  <a:themeElements>
    <a:clrScheme name="Raptiy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Raptiye">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ptiye">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Override1.xml><?xml version="1.0" encoding="utf-8"?>
<a:themeOverride xmlns:a="http://schemas.openxmlformats.org/drawingml/2006/main">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0.xml><?xml version="1.0" encoding="utf-8"?>
<a:themeOverride xmlns:a="http://schemas.openxmlformats.org/drawingml/2006/main">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1.xml><?xml version="1.0" encoding="utf-8"?>
<a:themeOverride xmlns:a="http://schemas.openxmlformats.org/drawingml/2006/main">
  <a:clrScheme name="Döküm">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2.xml><?xml version="1.0" encoding="utf-8"?>
<a:themeOverride xmlns:a="http://schemas.openxmlformats.org/drawingml/2006/main">
  <a:clrScheme name="Netlik">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13.xml><?xml version="1.0" encoding="utf-8"?>
<a:themeOverride xmlns:a="http://schemas.openxmlformats.org/drawingml/2006/main">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4.xml><?xml version="1.0" encoding="utf-8"?>
<a:themeOverride xmlns:a="http://schemas.openxmlformats.org/drawingml/2006/main">
  <a:clrScheme name="Güven">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15.xml><?xml version="1.0" encoding="utf-8"?>
<a:themeOverride xmlns:a="http://schemas.openxmlformats.org/drawingml/2006/main">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themeOverride>
</file>

<file path=ppt/theme/themeOverride16.xml><?xml version="1.0" encoding="utf-8"?>
<a:themeOverride xmlns:a="http://schemas.openxmlformats.org/drawingml/2006/main">
  <a:clrScheme name="Görünüş">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2.xml><?xml version="1.0" encoding="utf-8"?>
<a:themeOverride xmlns:a="http://schemas.openxmlformats.org/drawingml/2006/main">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Döküm">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xml><?xml version="1.0" encoding="utf-8"?>
<a:themeOverride xmlns:a="http://schemas.openxmlformats.org/drawingml/2006/main">
  <a:clrScheme name="Canl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5.xml><?xml version="1.0" encoding="utf-8"?>
<a:themeOverride xmlns:a="http://schemas.openxmlformats.org/drawingml/2006/main">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Döküm">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7.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Kalabalık">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674</TotalTime>
  <Words>499</Words>
  <Application>Microsoft Office PowerPoint</Application>
  <PresentationFormat>Ekran Gösterisi (4:3)</PresentationFormat>
  <Paragraphs>119</Paragraphs>
  <Slides>22</Slides>
  <Notes>0</Notes>
  <HiddenSlides>0</HiddenSlides>
  <MMClips>0</MMClips>
  <ScaleCrop>false</ScaleCrop>
  <HeadingPairs>
    <vt:vector size="4" baseType="variant">
      <vt:variant>
        <vt:lpstr>Tema</vt:lpstr>
      </vt:variant>
      <vt:variant>
        <vt:i4>10</vt:i4>
      </vt:variant>
      <vt:variant>
        <vt:lpstr>Slayt Başlıkları</vt:lpstr>
      </vt:variant>
      <vt:variant>
        <vt:i4>22</vt:i4>
      </vt:variant>
    </vt:vector>
  </HeadingPairs>
  <TitlesOfParts>
    <vt:vector size="32" baseType="lpstr">
      <vt:lpstr>Ofis Teması</vt:lpstr>
      <vt:lpstr>Cilt</vt:lpstr>
      <vt:lpstr>Kent</vt:lpstr>
      <vt:lpstr>Raptiye</vt:lpstr>
      <vt:lpstr>Dalga Biçimi</vt:lpstr>
      <vt:lpstr>Kalabalık</vt:lpstr>
      <vt:lpstr>Gündönümü</vt:lpstr>
      <vt:lpstr>Cumba</vt:lpstr>
      <vt:lpstr>1_Raptiye</vt:lpstr>
      <vt:lpstr>1_Dalga Biçimi</vt:lpstr>
      <vt:lpstr>TÜRK DİLİ  VE  EdebİyatI bölümü </vt:lpstr>
      <vt:lpstr>MİSYONUMUZ</vt:lpstr>
      <vt:lpstr>TARİHÇE</vt:lpstr>
      <vt:lpstr> ANABİLİM DALLARININ                              KURULUŞU:  </vt:lpstr>
      <vt:lpstr>   ANA BİLİM DALLARI</vt:lpstr>
      <vt:lpstr>          Mevcut Öğretim Elemanları &amp; Ana Bilim Dalları             </vt:lpstr>
      <vt:lpstr>     Doç. Dr. Murat Ali KARAVELİOĞLU (Bölüm Başkanı) </vt:lpstr>
      <vt:lpstr>Dr. Öğr. Üyesi Nesrin GÜLLÜDAĞ (Yeni Türk Dili Ana Bilim Dalı)</vt:lpstr>
      <vt:lpstr>Dr. Öğr. Üyesi Nusret YILMAZ (Yeni Türk Edebiyatı Anabilim Dalı)</vt:lpstr>
      <vt:lpstr>Dr. Öğr. Üyesi Abdulhakim TUĞLUK (Yeni Türk Edebiyatı Anabilim Dalı)</vt:lpstr>
      <vt:lpstr>    Yrd. Doç. Dr. İsmail ABALI (Türk Halk Edebiyatı Ana Bilim Dalı) </vt:lpstr>
      <vt:lpstr>    Yrd. Doç. Dr. Ramazan ARI (Eski Türk Edebiyatı Ana Bilim Dalı) </vt:lpstr>
      <vt:lpstr> Arş. Gör. Derya KARACA (Eski Türk Edebiyatı Ana Bilim Dalı) </vt:lpstr>
      <vt:lpstr>Arş. Gör. Arife ÇAĞLAR (Eski Türk Edebiyatı Ana Bilim Dalı)</vt:lpstr>
      <vt:lpstr>BÖLÜM FİZİKİ ALTYAPIMIZ</vt:lpstr>
      <vt:lpstr>                  Alanların Dağılımı</vt:lpstr>
      <vt:lpstr>PowerPoint Sunusu</vt:lpstr>
      <vt:lpstr>PowerPoint Sunusu</vt:lpstr>
      <vt:lpstr>KÜTÜPHANEMİZ</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 DİLİ VE EDEBİYATI BÖLÜMÜ brifing dosyası</dc:title>
  <dc:creator>Arife Çağlar</dc:creator>
  <cp:lastModifiedBy>Sedat</cp:lastModifiedBy>
  <cp:revision>48</cp:revision>
  <dcterms:created xsi:type="dcterms:W3CDTF">2017-04-17T05:30:37Z</dcterms:created>
  <dcterms:modified xsi:type="dcterms:W3CDTF">2018-10-02T08:14:37Z</dcterms:modified>
</cp:coreProperties>
</file>